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0" r:id="rId1"/>
  </p:sldMasterIdLst>
  <p:sldIdLst>
    <p:sldId id="256" r:id="rId2"/>
    <p:sldId id="267" r:id="rId3"/>
    <p:sldId id="268" r:id="rId4"/>
    <p:sldId id="269" r:id="rId5"/>
    <p:sldId id="270" r:id="rId6"/>
    <p:sldId id="260" r:id="rId7"/>
    <p:sldId id="263" r:id="rId8"/>
    <p:sldId id="259" r:id="rId9"/>
    <p:sldId id="264" r:id="rId10"/>
    <p:sldId id="258" r:id="rId11"/>
    <p:sldId id="265" r:id="rId12"/>
    <p:sldId id="257" r:id="rId13"/>
    <p:sldId id="266" r:id="rId14"/>
    <p:sldId id="262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42"/>
    <p:restoredTop sz="94685"/>
  </p:normalViewPr>
  <p:slideViewPr>
    <p:cSldViewPr snapToGrid="0">
      <p:cViewPr>
        <p:scale>
          <a:sx n="120" d="100"/>
          <a:sy n="120" d="100"/>
        </p:scale>
        <p:origin x="1464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png>
</file>

<file path=ppt/media/image12.tiff>
</file>

<file path=ppt/media/image13.png>
</file>

<file path=ppt/media/image14.tiff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1" descr="Tag=AccentColor&#10;Flavor=Light&#10;Target=Fill">
            <a:extLst>
              <a:ext uri="{FF2B5EF4-FFF2-40B4-BE49-F238E27FC236}">
                <a16:creationId xmlns:a16="http://schemas.microsoft.com/office/drawing/2014/main" id="{0D57E7FA-E8FC-45AC-868F-CDC8144939D6}"/>
              </a:ext>
            </a:extLst>
          </p:cNvPr>
          <p:cNvSpPr/>
          <p:nvPr/>
        </p:nvSpPr>
        <p:spPr>
          <a:xfrm rot="10800000" flipV="1">
            <a:off x="2599854" y="527562"/>
            <a:ext cx="6992292" cy="5102484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8760" y="1591056"/>
            <a:ext cx="5705856" cy="3264408"/>
          </a:xfrm>
        </p:spPr>
        <p:txBody>
          <a:bodyPr anchor="b"/>
          <a:lstStyle>
            <a:lvl1pPr algn="l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28616"/>
            <a:ext cx="5705856" cy="996696"/>
          </a:xfrm>
        </p:spPr>
        <p:txBody>
          <a:bodyPr/>
          <a:lstStyle>
            <a:lvl1pPr marL="0" indent="0" algn="l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E951E3-0794-422C-AF76-0AD4A7FB1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4EBFA8-0291-4D77-A9D9-B17FC2382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AC4D4-C4EE-4624-A329-C608A1D5AF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2174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aphic 1" descr="Tag=AccentColor&#10;Flavor=Light&#10;Target=Fill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>
            <a:noAutofit/>
          </a:bodyPr>
          <a:lstStyle>
            <a:lvl1pPr marL="0" indent="0" algn="ctr">
              <a:buNone/>
              <a:defRPr sz="2000" cap="all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6721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1C888B-58B8-4428-8B1D-4E26FC5DD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14F67B-D516-42FA-A2CA-2DCD37CFE8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2BA5FF-4919-4FF8-9C04-06CE156B76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DA970-128E-4150-8E5A-A1B056E83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EC6CD1-EE5E-42EF-B76D-BB803BA6AB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308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50C2A1B-34CA-4877-9435-D77DF325757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255E5E-4A81-44CC-8D99-F56E625D46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EECF-A221-4ECC-AD9C-E197D516D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F41AE-0DDE-49ED-9F0C-E0E16F599A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B47FB7-77F0-4C43-B81E-D04B31C953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024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 descr="Tag=AccentColor&#10;Flavor=Light&#10;Target=Fill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9869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aphic 9" descr="Tag=AccentColor&#10;Flavor=Light&#10;Target=Fill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776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0200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 descr="Tag=AccentColor&#10;Flavor=Light&#10;Target=Fill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7400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aphic 1" descr="Tag=AccentColor&#10;Flavor=Light&#10;Target=Fill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43784" y="1572768"/>
            <a:ext cx="6501384" cy="4096512"/>
          </a:xfrm>
        </p:spPr>
        <p:txBody>
          <a:bodyPr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7009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7745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 descr="Mask ID=&#10;Mask position=bottom, center&#10;Mask family= brushstroke, landscape, wide">
            <a:extLst>
              <a:ext uri="{FF2B5EF4-FFF2-40B4-BE49-F238E27FC236}">
                <a16:creationId xmlns:a16="http://schemas.microsoft.com/office/drawing/2014/main" id="{736BF44D-E8DD-45FA-931D-CBCC67D57944}"/>
              </a:ext>
            </a:extLst>
          </p:cNvPr>
          <p:cNvSpPr/>
          <p:nvPr/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59989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 descr="Tag=AccentColor&#10;Flavor=Light&#10;Target=Fill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87818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lIns="109728" tIns="109728" rIns="109728" bIns="91440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lIns="109728" tIns="109728" rIns="109728" bIns="9144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l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4E684-10F4-4CC3-A0B9-F03AA7BE37CF}" type="datetimeFigureOut">
              <a:rPr lang="en-US" smtClean="0"/>
              <a:t>5/27/24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ctr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lIns="109728" tIns="109728" rIns="109728" bIns="91440" anchor="ctr"/>
          <a:lstStyle>
            <a:lvl1pPr algn="r">
              <a:defRPr sz="1200" spc="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845F5A-061D-4825-9AE9-D7794091C6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371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68" r:id="rId5"/>
    <p:sldLayoutId id="2147483669" r:id="rId6"/>
    <p:sldLayoutId id="2147483675" r:id="rId7"/>
    <p:sldLayoutId id="2147483670" r:id="rId8"/>
    <p:sldLayoutId id="2147483671" r:id="rId9"/>
    <p:sldLayoutId id="2147483672" r:id="rId10"/>
    <p:sldLayoutId id="2147483673" r:id="rId11"/>
    <p:sldLayoutId id="2147483674" r:id="rId12"/>
  </p:sldLayoutIdLst>
  <p:txStyles>
    <p:titleStyle>
      <a:lvl1pPr algn="l" defTabSz="914400" rtl="0" eaLnBrk="1" latinLnBrk="0" hangingPunct="1">
        <a:lnSpc>
          <a:spcPct val="105000"/>
        </a:lnSpc>
        <a:spcBef>
          <a:spcPct val="0"/>
        </a:spcBef>
        <a:buNone/>
        <a:defRPr sz="4400" b="1" i="0" kern="1200" spc="15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 spc="9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 spc="9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 spc="9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9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 spc="9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F95DA1D8-E874-4205-B6D5-557E0C072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3" descr="抽象红色几何图案">
            <a:extLst>
              <a:ext uri="{FF2B5EF4-FFF2-40B4-BE49-F238E27FC236}">
                <a16:creationId xmlns:a16="http://schemas.microsoft.com/office/drawing/2014/main" id="{065A749D-4EDC-A453-9250-FD006499E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84" b="4247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12609" y="3740816"/>
                </a:moveTo>
                <a:cubicBezTo>
                  <a:pt x="5738974" y="3758821"/>
                  <a:pt x="5765337" y="3776826"/>
                  <a:pt x="5791702" y="3794831"/>
                </a:cubicBezTo>
                <a:cubicBezTo>
                  <a:pt x="5776911" y="3790330"/>
                  <a:pt x="5760836" y="3785829"/>
                  <a:pt x="5745403" y="3781327"/>
                </a:cubicBezTo>
                <a:cubicBezTo>
                  <a:pt x="5732542" y="3770394"/>
                  <a:pt x="5719038" y="3760108"/>
                  <a:pt x="5706178" y="3748531"/>
                </a:cubicBezTo>
                <a:cubicBezTo>
                  <a:pt x="5708106" y="3745959"/>
                  <a:pt x="5710678" y="3743389"/>
                  <a:pt x="5712609" y="3740816"/>
                </a:cubicBezTo>
                <a:close/>
                <a:moveTo>
                  <a:pt x="6185882" y="2838635"/>
                </a:moveTo>
                <a:cubicBezTo>
                  <a:pt x="6344070" y="2946665"/>
                  <a:pt x="6502257" y="3055338"/>
                  <a:pt x="6660444" y="3163369"/>
                </a:cubicBezTo>
                <a:cubicBezTo>
                  <a:pt x="6657871" y="3165941"/>
                  <a:pt x="6655942" y="3168513"/>
                  <a:pt x="6653370" y="3171086"/>
                </a:cubicBezTo>
                <a:cubicBezTo>
                  <a:pt x="6479751" y="3079774"/>
                  <a:pt x="6315776" y="2978175"/>
                  <a:pt x="6185882" y="283863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164490"/>
                </a:lnTo>
                <a:lnTo>
                  <a:pt x="11988395" y="3196744"/>
                </a:lnTo>
                <a:cubicBezTo>
                  <a:pt x="11473771" y="3266864"/>
                  <a:pt x="10861963" y="3302908"/>
                  <a:pt x="10185568" y="3253395"/>
                </a:cubicBezTo>
                <a:cubicBezTo>
                  <a:pt x="10116120" y="3248250"/>
                  <a:pt x="10050531" y="3245034"/>
                  <a:pt x="9983655" y="3242463"/>
                </a:cubicBezTo>
                <a:cubicBezTo>
                  <a:pt x="9392061" y="3216097"/>
                  <a:pt x="8811401" y="3203236"/>
                  <a:pt x="8566404" y="3171728"/>
                </a:cubicBezTo>
                <a:cubicBezTo>
                  <a:pt x="8374779" y="3146650"/>
                  <a:pt x="7394792" y="2934448"/>
                  <a:pt x="7107354" y="2755040"/>
                </a:cubicBezTo>
                <a:cubicBezTo>
                  <a:pt x="6813486" y="2571132"/>
                  <a:pt x="6536339" y="2367932"/>
                  <a:pt x="6260475" y="2164090"/>
                </a:cubicBezTo>
                <a:cubicBezTo>
                  <a:pt x="6140870" y="2075993"/>
                  <a:pt x="6013549" y="1995614"/>
                  <a:pt x="5905518" y="1894658"/>
                </a:cubicBezTo>
                <a:cubicBezTo>
                  <a:pt x="5797490" y="1793059"/>
                  <a:pt x="5694605" y="1687600"/>
                  <a:pt x="5577572" y="1593717"/>
                </a:cubicBezTo>
                <a:cubicBezTo>
                  <a:pt x="5544133" y="1566709"/>
                  <a:pt x="5510696" y="1537773"/>
                  <a:pt x="5461824" y="1533271"/>
                </a:cubicBezTo>
                <a:cubicBezTo>
                  <a:pt x="5450893" y="1531985"/>
                  <a:pt x="5439318" y="1532628"/>
                  <a:pt x="5428386" y="1533913"/>
                </a:cubicBezTo>
                <a:cubicBezTo>
                  <a:pt x="5416169" y="1535200"/>
                  <a:pt x="5406523" y="1541630"/>
                  <a:pt x="5402021" y="1552562"/>
                </a:cubicBezTo>
                <a:cubicBezTo>
                  <a:pt x="5397521" y="1564781"/>
                  <a:pt x="5405238" y="1571853"/>
                  <a:pt x="5414239" y="1578283"/>
                </a:cubicBezTo>
                <a:cubicBezTo>
                  <a:pt x="5420670" y="1582785"/>
                  <a:pt x="5427099" y="1589859"/>
                  <a:pt x="5435459" y="1591144"/>
                </a:cubicBezTo>
                <a:cubicBezTo>
                  <a:pt x="5488833" y="1598861"/>
                  <a:pt x="5508766" y="1638086"/>
                  <a:pt x="5533844" y="1672809"/>
                </a:cubicBezTo>
                <a:cubicBezTo>
                  <a:pt x="5544776" y="1687600"/>
                  <a:pt x="5556350" y="1699175"/>
                  <a:pt x="5536417" y="1720394"/>
                </a:cubicBezTo>
                <a:cubicBezTo>
                  <a:pt x="5519055" y="1739042"/>
                  <a:pt x="5537059" y="1748689"/>
                  <a:pt x="5555063" y="1753834"/>
                </a:cubicBezTo>
                <a:cubicBezTo>
                  <a:pt x="5580142" y="1760906"/>
                  <a:pt x="5609722" y="1759621"/>
                  <a:pt x="5638015" y="1782770"/>
                </a:cubicBezTo>
                <a:cubicBezTo>
                  <a:pt x="5531915" y="1784699"/>
                  <a:pt x="5486902" y="1723611"/>
                  <a:pt x="5438676" y="1667022"/>
                </a:cubicBezTo>
                <a:cubicBezTo>
                  <a:pt x="5420670" y="1646446"/>
                  <a:pt x="5408453" y="1622010"/>
                  <a:pt x="5393019" y="1598861"/>
                </a:cubicBezTo>
                <a:cubicBezTo>
                  <a:pt x="5373728" y="1570568"/>
                  <a:pt x="5351221" y="1569281"/>
                  <a:pt x="5322928" y="1594359"/>
                </a:cubicBezTo>
                <a:cubicBezTo>
                  <a:pt x="5297850" y="1616865"/>
                  <a:pt x="5285633" y="1614937"/>
                  <a:pt x="5277274" y="1584070"/>
                </a:cubicBezTo>
                <a:cubicBezTo>
                  <a:pt x="5264412" y="1535843"/>
                  <a:pt x="5234831" y="1501763"/>
                  <a:pt x="5184674" y="1484401"/>
                </a:cubicBezTo>
                <a:cubicBezTo>
                  <a:pt x="5179209" y="1482471"/>
                  <a:pt x="5173101" y="1479417"/>
                  <a:pt x="5167072" y="1478372"/>
                </a:cubicBezTo>
                <a:cubicBezTo>
                  <a:pt x="5161044" y="1477327"/>
                  <a:pt x="5155097" y="1478292"/>
                  <a:pt x="5149951" y="1484401"/>
                </a:cubicBezTo>
                <a:cubicBezTo>
                  <a:pt x="5140950" y="1494688"/>
                  <a:pt x="5148664" y="1506907"/>
                  <a:pt x="5155097" y="1515909"/>
                </a:cubicBezTo>
                <a:cubicBezTo>
                  <a:pt x="5166670" y="1531985"/>
                  <a:pt x="5176959" y="1547417"/>
                  <a:pt x="5181461" y="1566709"/>
                </a:cubicBezTo>
                <a:cubicBezTo>
                  <a:pt x="5184674" y="1579570"/>
                  <a:pt x="5187891" y="1593717"/>
                  <a:pt x="5178887" y="1603361"/>
                </a:cubicBezTo>
                <a:cubicBezTo>
                  <a:pt x="5141592" y="1644516"/>
                  <a:pt x="5168600" y="1663807"/>
                  <a:pt x="5200752" y="1685671"/>
                </a:cubicBezTo>
                <a:cubicBezTo>
                  <a:pt x="5245120" y="1715251"/>
                  <a:pt x="5262482" y="1758976"/>
                  <a:pt x="5252195" y="1811063"/>
                </a:cubicBezTo>
                <a:cubicBezTo>
                  <a:pt x="5248335" y="1832284"/>
                  <a:pt x="5250909" y="1845143"/>
                  <a:pt x="5277274" y="1844501"/>
                </a:cubicBezTo>
                <a:cubicBezTo>
                  <a:pt x="5287560" y="1844501"/>
                  <a:pt x="5290133" y="1851575"/>
                  <a:pt x="5293993" y="1859290"/>
                </a:cubicBezTo>
                <a:cubicBezTo>
                  <a:pt x="5376299" y="2041270"/>
                  <a:pt x="5495262" y="2200743"/>
                  <a:pt x="5634802" y="2347356"/>
                </a:cubicBezTo>
                <a:cubicBezTo>
                  <a:pt x="5747976" y="2466318"/>
                  <a:pt x="5872725" y="2573704"/>
                  <a:pt x="6001975" y="2677877"/>
                </a:cubicBezTo>
                <a:cubicBezTo>
                  <a:pt x="6005832" y="2681092"/>
                  <a:pt x="6009691" y="2684949"/>
                  <a:pt x="6011621" y="2691379"/>
                </a:cubicBezTo>
                <a:cubicBezTo>
                  <a:pt x="5950533" y="2678520"/>
                  <a:pt x="5897804" y="2652154"/>
                  <a:pt x="5847002" y="2622575"/>
                </a:cubicBezTo>
                <a:cubicBezTo>
                  <a:pt x="5711965" y="2544125"/>
                  <a:pt x="5598147" y="2442525"/>
                  <a:pt x="5483045" y="2342854"/>
                </a:cubicBezTo>
                <a:cubicBezTo>
                  <a:pt x="5412953" y="2281765"/>
                  <a:pt x="5340933" y="2222606"/>
                  <a:pt x="5263769" y="2168592"/>
                </a:cubicBezTo>
                <a:cubicBezTo>
                  <a:pt x="5250909" y="2159588"/>
                  <a:pt x="5241905" y="2148014"/>
                  <a:pt x="5232904" y="2136439"/>
                </a:cubicBezTo>
                <a:cubicBezTo>
                  <a:pt x="5227759" y="2130010"/>
                  <a:pt x="5221329" y="2124222"/>
                  <a:pt x="5211040" y="2126795"/>
                </a:cubicBezTo>
                <a:cubicBezTo>
                  <a:pt x="5198180" y="2130010"/>
                  <a:pt x="5196893" y="2139654"/>
                  <a:pt x="5195606" y="2149301"/>
                </a:cubicBezTo>
                <a:cubicBezTo>
                  <a:pt x="5191749" y="2180166"/>
                  <a:pt x="5200108" y="2207817"/>
                  <a:pt x="5216185" y="2234181"/>
                </a:cubicBezTo>
                <a:cubicBezTo>
                  <a:pt x="5257983" y="2301699"/>
                  <a:pt x="5319713" y="2353786"/>
                  <a:pt x="5383373" y="2403300"/>
                </a:cubicBezTo>
                <a:cubicBezTo>
                  <a:pt x="5465682" y="2466961"/>
                  <a:pt x="5545418" y="2533193"/>
                  <a:pt x="5618083" y="2605857"/>
                </a:cubicBezTo>
                <a:cubicBezTo>
                  <a:pt x="5623226" y="2611001"/>
                  <a:pt x="5632871" y="2614216"/>
                  <a:pt x="5629656" y="2629005"/>
                </a:cubicBezTo>
                <a:cubicBezTo>
                  <a:pt x="5584001" y="2594925"/>
                  <a:pt x="5540917" y="2561487"/>
                  <a:pt x="5497192" y="2529334"/>
                </a:cubicBezTo>
                <a:cubicBezTo>
                  <a:pt x="5454108" y="2497183"/>
                  <a:pt x="5410380" y="2465031"/>
                  <a:pt x="5367298" y="2433523"/>
                </a:cubicBezTo>
                <a:cubicBezTo>
                  <a:pt x="5357008" y="2425806"/>
                  <a:pt x="5346076" y="2414874"/>
                  <a:pt x="5331288" y="2424520"/>
                </a:cubicBezTo>
                <a:cubicBezTo>
                  <a:pt x="5315856" y="2434165"/>
                  <a:pt x="5317785" y="2450242"/>
                  <a:pt x="5321643" y="2463101"/>
                </a:cubicBezTo>
                <a:cubicBezTo>
                  <a:pt x="5333859" y="2501041"/>
                  <a:pt x="5355081" y="2534479"/>
                  <a:pt x="5383373" y="2564059"/>
                </a:cubicBezTo>
                <a:cubicBezTo>
                  <a:pt x="5479829" y="2661801"/>
                  <a:pt x="5591073" y="2746038"/>
                  <a:pt x="5694605" y="2837349"/>
                </a:cubicBezTo>
                <a:cubicBezTo>
                  <a:pt x="5750548" y="2886864"/>
                  <a:pt x="5801990" y="2939593"/>
                  <a:pt x="5850861" y="2994249"/>
                </a:cubicBezTo>
                <a:cubicBezTo>
                  <a:pt x="5861793" y="3006469"/>
                  <a:pt x="5861149" y="3018043"/>
                  <a:pt x="5857934" y="3032189"/>
                </a:cubicBezTo>
                <a:cubicBezTo>
                  <a:pt x="5845076" y="3089421"/>
                  <a:pt x="5865008" y="3108711"/>
                  <a:pt x="5929311" y="3097780"/>
                </a:cubicBezTo>
                <a:cubicBezTo>
                  <a:pt x="5949246" y="3094563"/>
                  <a:pt x="5962750" y="3097780"/>
                  <a:pt x="5974966" y="3111282"/>
                </a:cubicBezTo>
                <a:cubicBezTo>
                  <a:pt x="6122866" y="3278472"/>
                  <a:pt x="6297771" y="3419297"/>
                  <a:pt x="6488753" y="3544689"/>
                </a:cubicBezTo>
                <a:cubicBezTo>
                  <a:pt x="6566560" y="3595488"/>
                  <a:pt x="6646940" y="3643718"/>
                  <a:pt x="6728605" y="3688730"/>
                </a:cubicBezTo>
                <a:cubicBezTo>
                  <a:pt x="6728605" y="3691945"/>
                  <a:pt x="6728605" y="3695804"/>
                  <a:pt x="6728605" y="3699019"/>
                </a:cubicBezTo>
                <a:cubicBezTo>
                  <a:pt x="6727962" y="3703519"/>
                  <a:pt x="6727320" y="3706091"/>
                  <a:pt x="6726677" y="3709950"/>
                </a:cubicBezTo>
                <a:cubicBezTo>
                  <a:pt x="6611573" y="3640502"/>
                  <a:pt x="6497754" y="3569125"/>
                  <a:pt x="6386510" y="3493890"/>
                </a:cubicBezTo>
                <a:cubicBezTo>
                  <a:pt x="6084927" y="3290048"/>
                  <a:pt x="5796845" y="3071415"/>
                  <a:pt x="5504264" y="2857926"/>
                </a:cubicBezTo>
                <a:cubicBezTo>
                  <a:pt x="5405879" y="2785906"/>
                  <a:pt x="5328073" y="2693952"/>
                  <a:pt x="5239333" y="2612929"/>
                </a:cubicBezTo>
                <a:cubicBezTo>
                  <a:pt x="5180174" y="2558915"/>
                  <a:pt x="5123586" y="2502328"/>
                  <a:pt x="5054783" y="2457958"/>
                </a:cubicBezTo>
                <a:cubicBezTo>
                  <a:pt x="5026489" y="2439952"/>
                  <a:pt x="4996909" y="2423876"/>
                  <a:pt x="4958969" y="2428378"/>
                </a:cubicBezTo>
                <a:cubicBezTo>
                  <a:pt x="4944180" y="2430308"/>
                  <a:pt x="4927460" y="2434165"/>
                  <a:pt x="4922316" y="2450884"/>
                </a:cubicBezTo>
                <a:cubicBezTo>
                  <a:pt x="4917814" y="2467603"/>
                  <a:pt x="4931318" y="2475320"/>
                  <a:pt x="4943538" y="2482393"/>
                </a:cubicBezTo>
                <a:cubicBezTo>
                  <a:pt x="4946752" y="2484322"/>
                  <a:pt x="4949967" y="2486895"/>
                  <a:pt x="4953183" y="2486895"/>
                </a:cubicBezTo>
                <a:cubicBezTo>
                  <a:pt x="5014271" y="2490752"/>
                  <a:pt x="5028418" y="2539623"/>
                  <a:pt x="5057355" y="2574991"/>
                </a:cubicBezTo>
                <a:cubicBezTo>
                  <a:pt x="5066357" y="2585923"/>
                  <a:pt x="5066999" y="2596854"/>
                  <a:pt x="5057355" y="2609714"/>
                </a:cubicBezTo>
                <a:cubicBezTo>
                  <a:pt x="5039991" y="2632863"/>
                  <a:pt x="5052210" y="2643152"/>
                  <a:pt x="5075359" y="2649582"/>
                </a:cubicBezTo>
                <a:cubicBezTo>
                  <a:pt x="5098507" y="2656013"/>
                  <a:pt x="5123586" y="2657941"/>
                  <a:pt x="5148664" y="2672732"/>
                </a:cubicBezTo>
                <a:cubicBezTo>
                  <a:pt x="5108797" y="2684949"/>
                  <a:pt x="5081147" y="2672090"/>
                  <a:pt x="5055425" y="2656013"/>
                </a:cubicBezTo>
                <a:cubicBezTo>
                  <a:pt x="4997552" y="2620646"/>
                  <a:pt x="4960257" y="2568559"/>
                  <a:pt x="4924888" y="2515188"/>
                </a:cubicBezTo>
                <a:cubicBezTo>
                  <a:pt x="4917814" y="2504899"/>
                  <a:pt x="4912027" y="2493324"/>
                  <a:pt x="4902382" y="2484965"/>
                </a:cubicBezTo>
                <a:cubicBezTo>
                  <a:pt x="4884376" y="2468246"/>
                  <a:pt x="4865085" y="2466318"/>
                  <a:pt x="4843224" y="2486895"/>
                </a:cubicBezTo>
                <a:cubicBezTo>
                  <a:pt x="4814285" y="2513902"/>
                  <a:pt x="4803998" y="2511973"/>
                  <a:pt x="4794352" y="2477250"/>
                </a:cubicBezTo>
                <a:cubicBezTo>
                  <a:pt x="4781490" y="2430308"/>
                  <a:pt x="4752554" y="2397512"/>
                  <a:pt x="4703040" y="2380151"/>
                </a:cubicBezTo>
                <a:cubicBezTo>
                  <a:pt x="4692753" y="2376292"/>
                  <a:pt x="4681821" y="2371147"/>
                  <a:pt x="4670890" y="2379507"/>
                </a:cubicBezTo>
                <a:cubicBezTo>
                  <a:pt x="4659315" y="2389153"/>
                  <a:pt x="4667030" y="2398798"/>
                  <a:pt x="4671532" y="2407802"/>
                </a:cubicBezTo>
                <a:cubicBezTo>
                  <a:pt x="4677962" y="2421948"/>
                  <a:pt x="4685679" y="2436095"/>
                  <a:pt x="4691466" y="2450884"/>
                </a:cubicBezTo>
                <a:cubicBezTo>
                  <a:pt x="4701755" y="2474677"/>
                  <a:pt x="4703685" y="2499756"/>
                  <a:pt x="4684393" y="2522904"/>
                </a:cubicBezTo>
                <a:cubicBezTo>
                  <a:pt x="4670245" y="2539623"/>
                  <a:pt x="4671532" y="2550555"/>
                  <a:pt x="4690181" y="2562130"/>
                </a:cubicBezTo>
                <a:cubicBezTo>
                  <a:pt x="4749983" y="2598140"/>
                  <a:pt x="4787922" y="2645081"/>
                  <a:pt x="4767344" y="2718387"/>
                </a:cubicBezTo>
                <a:cubicBezTo>
                  <a:pt x="4764130" y="2728676"/>
                  <a:pt x="4767988" y="2738965"/>
                  <a:pt x="4780205" y="2738321"/>
                </a:cubicBezTo>
                <a:cubicBezTo>
                  <a:pt x="4807214" y="2736393"/>
                  <a:pt x="4811713" y="2753112"/>
                  <a:pt x="4819430" y="2770474"/>
                </a:cubicBezTo>
                <a:cubicBezTo>
                  <a:pt x="4894666" y="2937020"/>
                  <a:pt x="5003339" y="3082346"/>
                  <a:pt x="5128730" y="3218670"/>
                </a:cubicBezTo>
                <a:cubicBezTo>
                  <a:pt x="5252837" y="3353709"/>
                  <a:pt x="5392376" y="3474599"/>
                  <a:pt x="5540917" y="3590345"/>
                </a:cubicBezTo>
                <a:cubicBezTo>
                  <a:pt x="5499119" y="3586487"/>
                  <a:pt x="5445104" y="3562695"/>
                  <a:pt x="5393019" y="3535044"/>
                </a:cubicBezTo>
                <a:cubicBezTo>
                  <a:pt x="5255410" y="3461095"/>
                  <a:pt x="5142235" y="3360781"/>
                  <a:pt x="5027131" y="3262397"/>
                </a:cubicBezTo>
                <a:cubicBezTo>
                  <a:pt x="4946752" y="3193592"/>
                  <a:pt x="4868302" y="3122858"/>
                  <a:pt x="4778275" y="3063697"/>
                </a:cubicBezTo>
                <a:cubicBezTo>
                  <a:pt x="4767988" y="3057268"/>
                  <a:pt x="4760914" y="3048908"/>
                  <a:pt x="4755127" y="3038619"/>
                </a:cubicBezTo>
                <a:cubicBezTo>
                  <a:pt x="4749983" y="3029617"/>
                  <a:pt x="4742265" y="3021258"/>
                  <a:pt x="4728763" y="3025115"/>
                </a:cubicBezTo>
                <a:cubicBezTo>
                  <a:pt x="4715259" y="3029617"/>
                  <a:pt x="4713973" y="3041192"/>
                  <a:pt x="4713973" y="3051481"/>
                </a:cubicBezTo>
                <a:cubicBezTo>
                  <a:pt x="4715902" y="3090063"/>
                  <a:pt x="4726833" y="3124786"/>
                  <a:pt x="4750625" y="3155652"/>
                </a:cubicBezTo>
                <a:cubicBezTo>
                  <a:pt x="4796924" y="3217385"/>
                  <a:pt x="4858656" y="3265612"/>
                  <a:pt x="4920386" y="3313839"/>
                </a:cubicBezTo>
                <a:cubicBezTo>
                  <a:pt x="5005911" y="3380072"/>
                  <a:pt x="5085005" y="3452092"/>
                  <a:pt x="5156382" y="3532472"/>
                </a:cubicBezTo>
                <a:cubicBezTo>
                  <a:pt x="5104940" y="3493247"/>
                  <a:pt x="5053495" y="3453378"/>
                  <a:pt x="5001409" y="3414153"/>
                </a:cubicBezTo>
                <a:cubicBezTo>
                  <a:pt x="4962184" y="3384574"/>
                  <a:pt x="4921673" y="3356279"/>
                  <a:pt x="4881806" y="3327343"/>
                </a:cubicBezTo>
                <a:cubicBezTo>
                  <a:pt x="4872159" y="3320270"/>
                  <a:pt x="4861870" y="3312554"/>
                  <a:pt x="4848368" y="3322198"/>
                </a:cubicBezTo>
                <a:cubicBezTo>
                  <a:pt x="4836149" y="3330558"/>
                  <a:pt x="4838079" y="3342777"/>
                  <a:pt x="4840652" y="3354351"/>
                </a:cubicBezTo>
                <a:cubicBezTo>
                  <a:pt x="4850297" y="3400006"/>
                  <a:pt x="4877304" y="3436659"/>
                  <a:pt x="4910742" y="3469454"/>
                </a:cubicBezTo>
                <a:cubicBezTo>
                  <a:pt x="4951252" y="3508679"/>
                  <a:pt x="4993695" y="3545976"/>
                  <a:pt x="5037419" y="3583272"/>
                </a:cubicBezTo>
                <a:cubicBezTo>
                  <a:pt x="4990479" y="3572983"/>
                  <a:pt x="4943538" y="3562695"/>
                  <a:pt x="4896595" y="3554336"/>
                </a:cubicBezTo>
                <a:cubicBezTo>
                  <a:pt x="4917814" y="3628927"/>
                  <a:pt x="4967328" y="3643718"/>
                  <a:pt x="5011699" y="3655292"/>
                </a:cubicBezTo>
                <a:cubicBezTo>
                  <a:pt x="5071502" y="3670081"/>
                  <a:pt x="5128730" y="3688730"/>
                  <a:pt x="5185319" y="3709950"/>
                </a:cubicBezTo>
                <a:cubicBezTo>
                  <a:pt x="5209111" y="3731170"/>
                  <a:pt x="5232904" y="3751748"/>
                  <a:pt x="5256052" y="3773610"/>
                </a:cubicBezTo>
                <a:cubicBezTo>
                  <a:pt x="5279845" y="3796118"/>
                  <a:pt x="5302352" y="3818624"/>
                  <a:pt x="5324859" y="3842415"/>
                </a:cubicBezTo>
                <a:cubicBezTo>
                  <a:pt x="5340933" y="3859776"/>
                  <a:pt x="5360224" y="3874568"/>
                  <a:pt x="5341576" y="3904146"/>
                </a:cubicBezTo>
                <a:cubicBezTo>
                  <a:pt x="5333217" y="3917650"/>
                  <a:pt x="5387873" y="3990958"/>
                  <a:pt x="5405238" y="3995458"/>
                </a:cubicBezTo>
                <a:cubicBezTo>
                  <a:pt x="5407809" y="3996100"/>
                  <a:pt x="5410380" y="3996745"/>
                  <a:pt x="5412310" y="3996745"/>
                </a:cubicBezTo>
                <a:cubicBezTo>
                  <a:pt x="5449607" y="3994173"/>
                  <a:pt x="5457967" y="4016036"/>
                  <a:pt x="5458608" y="4043687"/>
                </a:cubicBezTo>
                <a:cubicBezTo>
                  <a:pt x="5459252" y="4070693"/>
                  <a:pt x="5452823" y="4104131"/>
                  <a:pt x="5503621" y="4090627"/>
                </a:cubicBezTo>
                <a:cubicBezTo>
                  <a:pt x="5509408" y="4089342"/>
                  <a:pt x="5510696" y="4093199"/>
                  <a:pt x="5513266" y="4097701"/>
                </a:cubicBezTo>
                <a:cubicBezTo>
                  <a:pt x="5568568" y="4212804"/>
                  <a:pt x="5661808" y="4301543"/>
                  <a:pt x="5753762" y="4390282"/>
                </a:cubicBezTo>
                <a:cubicBezTo>
                  <a:pt x="5758907" y="4394784"/>
                  <a:pt x="5764052" y="4399285"/>
                  <a:pt x="5769195" y="4403786"/>
                </a:cubicBezTo>
                <a:cubicBezTo>
                  <a:pt x="5672741" y="4381280"/>
                  <a:pt x="5354436" y="4352342"/>
                  <a:pt x="5261196" y="4361989"/>
                </a:cubicBezTo>
                <a:cubicBezTo>
                  <a:pt x="5178245" y="4370349"/>
                  <a:pt x="4709472" y="4230167"/>
                  <a:pt x="4612374" y="4147215"/>
                </a:cubicBezTo>
                <a:cubicBezTo>
                  <a:pt x="4598869" y="4212161"/>
                  <a:pt x="4627806" y="4237882"/>
                  <a:pt x="4650956" y="4267463"/>
                </a:cubicBezTo>
                <a:cubicBezTo>
                  <a:pt x="4683749" y="4309260"/>
                  <a:pt x="4688895" y="4338840"/>
                  <a:pt x="4627162" y="4372278"/>
                </a:cubicBezTo>
                <a:cubicBezTo>
                  <a:pt x="4450327" y="4467447"/>
                  <a:pt x="4452257" y="4470662"/>
                  <a:pt x="4618160" y="4599911"/>
                </a:cubicBezTo>
                <a:cubicBezTo>
                  <a:pt x="4625877" y="4605700"/>
                  <a:pt x="4622019" y="4624347"/>
                  <a:pt x="4623948" y="4637209"/>
                </a:cubicBezTo>
                <a:cubicBezTo>
                  <a:pt x="4580863" y="4656500"/>
                  <a:pt x="4530064" y="4606343"/>
                  <a:pt x="4478622" y="4660357"/>
                </a:cubicBezTo>
                <a:cubicBezTo>
                  <a:pt x="4700468" y="4897637"/>
                  <a:pt x="5038064" y="5123344"/>
                  <a:pt x="5344150" y="5301466"/>
                </a:cubicBezTo>
                <a:cubicBezTo>
                  <a:pt x="5096581" y="5359982"/>
                  <a:pt x="4948037" y="5154210"/>
                  <a:pt x="4766058" y="5180574"/>
                </a:cubicBezTo>
                <a:cubicBezTo>
                  <a:pt x="4675390" y="5244877"/>
                  <a:pt x="4945465" y="5349050"/>
                  <a:pt x="4687609" y="5379273"/>
                </a:cubicBezTo>
                <a:cubicBezTo>
                  <a:pt x="4799496" y="5435860"/>
                  <a:pt x="4882449" y="5491161"/>
                  <a:pt x="4959611" y="5556107"/>
                </a:cubicBezTo>
                <a:cubicBezTo>
                  <a:pt x="5096581" y="5672497"/>
                  <a:pt x="5123586" y="5749662"/>
                  <a:pt x="5060571" y="5905920"/>
                </a:cubicBezTo>
                <a:cubicBezTo>
                  <a:pt x="5018773" y="6008805"/>
                  <a:pt x="4958326" y="6103332"/>
                  <a:pt x="5011699" y="6226152"/>
                </a:cubicBezTo>
                <a:cubicBezTo>
                  <a:pt x="5048351" y="6310389"/>
                  <a:pt x="5034204" y="6365690"/>
                  <a:pt x="4895308" y="6327750"/>
                </a:cubicBezTo>
                <a:cubicBezTo>
                  <a:pt x="4745482" y="6287240"/>
                  <a:pt x="4688895" y="6363118"/>
                  <a:pt x="4726833" y="6510373"/>
                </a:cubicBezTo>
                <a:cubicBezTo>
                  <a:pt x="4751269" y="6604900"/>
                  <a:pt x="4725546" y="6634480"/>
                  <a:pt x="4622661" y="6623548"/>
                </a:cubicBezTo>
                <a:cubicBezTo>
                  <a:pt x="4508843" y="6611330"/>
                  <a:pt x="4400814" y="6549598"/>
                  <a:pt x="4259989" y="6579179"/>
                </a:cubicBezTo>
                <a:cubicBezTo>
                  <a:pt x="4358453" y="6729972"/>
                  <a:pt x="4554892" y="6711403"/>
                  <a:pt x="4690343" y="6814255"/>
                </a:cubicBezTo>
                <a:lnTo>
                  <a:pt x="4735334" y="6858000"/>
                </a:lnTo>
                <a:lnTo>
                  <a:pt x="4496011" y="6858000"/>
                </a:lnTo>
                <a:lnTo>
                  <a:pt x="4440632" y="6851514"/>
                </a:lnTo>
                <a:cubicBezTo>
                  <a:pt x="4410700" y="6846400"/>
                  <a:pt x="4381522" y="6839608"/>
                  <a:pt x="4352585" y="6830605"/>
                </a:cubicBezTo>
                <a:cubicBezTo>
                  <a:pt x="4304358" y="6815816"/>
                  <a:pt x="4251629" y="6801027"/>
                  <a:pt x="4224621" y="6850539"/>
                </a:cubicBezTo>
                <a:lnTo>
                  <a:pt x="422311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16D96CA-CDE2-6CD5-C0E5-63A7F0300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51793" y="1122761"/>
            <a:ext cx="7110402" cy="5391806"/>
          </a:xfrm>
        </p:spPr>
        <p:txBody>
          <a:bodyPr anchor="b">
            <a:normAutofit/>
          </a:bodyPr>
          <a:lstStyle/>
          <a:p>
            <a:pPr algn="r"/>
            <a:r>
              <a:rPr kumimoji="1" lang="en-US" altLang="zh-CN" sz="5300" dirty="0"/>
              <a:t>Business map for the sale of automotive products</a:t>
            </a:r>
            <a:br>
              <a:rPr kumimoji="1" lang="en-US" altLang="zh-CN" sz="5300" dirty="0"/>
            </a:br>
            <a:br>
              <a:rPr kumimoji="1" lang="en-US" altLang="zh-CN" sz="4400" dirty="0"/>
            </a:br>
            <a:r>
              <a:rPr kumimoji="1" lang="en-US" altLang="zh-CN" sz="2200" dirty="0"/>
              <a:t>Li</a:t>
            </a:r>
            <a:r>
              <a:rPr kumimoji="1" lang="zh-CN" altLang="en-US" sz="2200" dirty="0"/>
              <a:t> </a:t>
            </a:r>
            <a:r>
              <a:rPr kumimoji="1" lang="en-US" altLang="zh-CN" sz="2200" dirty="0" err="1"/>
              <a:t>Haozhe</a:t>
            </a:r>
            <a:endParaRPr kumimoji="1"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59622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23C647-FDF9-F3DE-5491-25FE28D53C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542E4F8-7395-7F1A-1268-D5FBB668F3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D09E9C3-1C69-F670-D1EB-2CDEF75EE1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179" y="0"/>
            <a:ext cx="1143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94361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内容占位符 4" descr="文本&#10;&#10;描述已自动生成">
            <a:extLst>
              <a:ext uri="{FF2B5EF4-FFF2-40B4-BE49-F238E27FC236}">
                <a16:creationId xmlns:a16="http://schemas.microsoft.com/office/drawing/2014/main" id="{CC0A0E3F-C2C0-86B5-FD8D-D1D602FE14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710" y="929135"/>
            <a:ext cx="9173823" cy="499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3560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7FF04B-18B1-2455-5E9F-FCA750647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4448E8E-E6F5-5E73-F82B-D8052A3E85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D199364-6006-E3B9-198D-DDE7065F1A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0"/>
            <a:ext cx="11353800" cy="662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73500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内容占位符 4" descr="文本&#10;&#10;描述已自动生成">
            <a:extLst>
              <a:ext uri="{FF2B5EF4-FFF2-40B4-BE49-F238E27FC236}">
                <a16:creationId xmlns:a16="http://schemas.microsoft.com/office/drawing/2014/main" id="{BEF2A3B4-0DEF-4237-13CF-1986DF6FDF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4710" y="1238752"/>
            <a:ext cx="9173823" cy="4380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60014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3" descr="抽象红色几何图案">
            <a:extLst>
              <a:ext uri="{FF2B5EF4-FFF2-40B4-BE49-F238E27FC236}">
                <a16:creationId xmlns:a16="http://schemas.microsoft.com/office/drawing/2014/main" id="{065A749D-4EDC-A453-9250-FD006499E3C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484" b="4247"/>
          <a:stretch/>
        </p:blipFill>
        <p:spPr>
          <a:xfrm>
            <a:off x="20" y="10"/>
            <a:ext cx="12191980" cy="685799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5712609" y="3740816"/>
                </a:moveTo>
                <a:cubicBezTo>
                  <a:pt x="5738974" y="3758821"/>
                  <a:pt x="5765337" y="3776826"/>
                  <a:pt x="5791702" y="3794831"/>
                </a:cubicBezTo>
                <a:cubicBezTo>
                  <a:pt x="5776911" y="3790330"/>
                  <a:pt x="5760836" y="3785829"/>
                  <a:pt x="5745403" y="3781327"/>
                </a:cubicBezTo>
                <a:cubicBezTo>
                  <a:pt x="5732542" y="3770394"/>
                  <a:pt x="5719038" y="3760108"/>
                  <a:pt x="5706178" y="3748531"/>
                </a:cubicBezTo>
                <a:cubicBezTo>
                  <a:pt x="5708106" y="3745959"/>
                  <a:pt x="5710678" y="3743389"/>
                  <a:pt x="5712609" y="3740816"/>
                </a:cubicBezTo>
                <a:close/>
                <a:moveTo>
                  <a:pt x="6185882" y="2838635"/>
                </a:moveTo>
                <a:cubicBezTo>
                  <a:pt x="6344070" y="2946665"/>
                  <a:pt x="6502257" y="3055338"/>
                  <a:pt x="6660444" y="3163369"/>
                </a:cubicBezTo>
                <a:cubicBezTo>
                  <a:pt x="6657871" y="3165941"/>
                  <a:pt x="6655942" y="3168513"/>
                  <a:pt x="6653370" y="3171086"/>
                </a:cubicBezTo>
                <a:cubicBezTo>
                  <a:pt x="6479751" y="3079774"/>
                  <a:pt x="6315776" y="2978175"/>
                  <a:pt x="6185882" y="2838635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3164490"/>
                </a:lnTo>
                <a:lnTo>
                  <a:pt x="11988395" y="3196744"/>
                </a:lnTo>
                <a:cubicBezTo>
                  <a:pt x="11473771" y="3266864"/>
                  <a:pt x="10861963" y="3302908"/>
                  <a:pt x="10185568" y="3253395"/>
                </a:cubicBezTo>
                <a:cubicBezTo>
                  <a:pt x="10116120" y="3248250"/>
                  <a:pt x="10050531" y="3245034"/>
                  <a:pt x="9983655" y="3242463"/>
                </a:cubicBezTo>
                <a:cubicBezTo>
                  <a:pt x="9392061" y="3216097"/>
                  <a:pt x="8811401" y="3203236"/>
                  <a:pt x="8566404" y="3171728"/>
                </a:cubicBezTo>
                <a:cubicBezTo>
                  <a:pt x="8374779" y="3146650"/>
                  <a:pt x="7394792" y="2934448"/>
                  <a:pt x="7107354" y="2755040"/>
                </a:cubicBezTo>
                <a:cubicBezTo>
                  <a:pt x="6813486" y="2571132"/>
                  <a:pt x="6536339" y="2367932"/>
                  <a:pt x="6260475" y="2164090"/>
                </a:cubicBezTo>
                <a:cubicBezTo>
                  <a:pt x="6140870" y="2075993"/>
                  <a:pt x="6013549" y="1995614"/>
                  <a:pt x="5905518" y="1894658"/>
                </a:cubicBezTo>
                <a:cubicBezTo>
                  <a:pt x="5797490" y="1793059"/>
                  <a:pt x="5694605" y="1687600"/>
                  <a:pt x="5577572" y="1593717"/>
                </a:cubicBezTo>
                <a:cubicBezTo>
                  <a:pt x="5544133" y="1566709"/>
                  <a:pt x="5510696" y="1537773"/>
                  <a:pt x="5461824" y="1533271"/>
                </a:cubicBezTo>
                <a:cubicBezTo>
                  <a:pt x="5450893" y="1531985"/>
                  <a:pt x="5439318" y="1532628"/>
                  <a:pt x="5428386" y="1533913"/>
                </a:cubicBezTo>
                <a:cubicBezTo>
                  <a:pt x="5416169" y="1535200"/>
                  <a:pt x="5406523" y="1541630"/>
                  <a:pt x="5402021" y="1552562"/>
                </a:cubicBezTo>
                <a:cubicBezTo>
                  <a:pt x="5397521" y="1564781"/>
                  <a:pt x="5405238" y="1571853"/>
                  <a:pt x="5414239" y="1578283"/>
                </a:cubicBezTo>
                <a:cubicBezTo>
                  <a:pt x="5420670" y="1582785"/>
                  <a:pt x="5427099" y="1589859"/>
                  <a:pt x="5435459" y="1591144"/>
                </a:cubicBezTo>
                <a:cubicBezTo>
                  <a:pt x="5488833" y="1598861"/>
                  <a:pt x="5508766" y="1638086"/>
                  <a:pt x="5533844" y="1672809"/>
                </a:cubicBezTo>
                <a:cubicBezTo>
                  <a:pt x="5544776" y="1687600"/>
                  <a:pt x="5556350" y="1699175"/>
                  <a:pt x="5536417" y="1720394"/>
                </a:cubicBezTo>
                <a:cubicBezTo>
                  <a:pt x="5519055" y="1739042"/>
                  <a:pt x="5537059" y="1748689"/>
                  <a:pt x="5555063" y="1753834"/>
                </a:cubicBezTo>
                <a:cubicBezTo>
                  <a:pt x="5580142" y="1760906"/>
                  <a:pt x="5609722" y="1759621"/>
                  <a:pt x="5638015" y="1782770"/>
                </a:cubicBezTo>
                <a:cubicBezTo>
                  <a:pt x="5531915" y="1784699"/>
                  <a:pt x="5486902" y="1723611"/>
                  <a:pt x="5438676" y="1667022"/>
                </a:cubicBezTo>
                <a:cubicBezTo>
                  <a:pt x="5420670" y="1646446"/>
                  <a:pt x="5408453" y="1622010"/>
                  <a:pt x="5393019" y="1598861"/>
                </a:cubicBezTo>
                <a:cubicBezTo>
                  <a:pt x="5373728" y="1570568"/>
                  <a:pt x="5351221" y="1569281"/>
                  <a:pt x="5322928" y="1594359"/>
                </a:cubicBezTo>
                <a:cubicBezTo>
                  <a:pt x="5297850" y="1616865"/>
                  <a:pt x="5285633" y="1614937"/>
                  <a:pt x="5277274" y="1584070"/>
                </a:cubicBezTo>
                <a:cubicBezTo>
                  <a:pt x="5264412" y="1535843"/>
                  <a:pt x="5234831" y="1501763"/>
                  <a:pt x="5184674" y="1484401"/>
                </a:cubicBezTo>
                <a:cubicBezTo>
                  <a:pt x="5179209" y="1482471"/>
                  <a:pt x="5173101" y="1479417"/>
                  <a:pt x="5167072" y="1478372"/>
                </a:cubicBezTo>
                <a:cubicBezTo>
                  <a:pt x="5161044" y="1477327"/>
                  <a:pt x="5155097" y="1478292"/>
                  <a:pt x="5149951" y="1484401"/>
                </a:cubicBezTo>
                <a:cubicBezTo>
                  <a:pt x="5140950" y="1494688"/>
                  <a:pt x="5148664" y="1506907"/>
                  <a:pt x="5155097" y="1515909"/>
                </a:cubicBezTo>
                <a:cubicBezTo>
                  <a:pt x="5166670" y="1531985"/>
                  <a:pt x="5176959" y="1547417"/>
                  <a:pt x="5181461" y="1566709"/>
                </a:cubicBezTo>
                <a:cubicBezTo>
                  <a:pt x="5184674" y="1579570"/>
                  <a:pt x="5187891" y="1593717"/>
                  <a:pt x="5178887" y="1603361"/>
                </a:cubicBezTo>
                <a:cubicBezTo>
                  <a:pt x="5141592" y="1644516"/>
                  <a:pt x="5168600" y="1663807"/>
                  <a:pt x="5200752" y="1685671"/>
                </a:cubicBezTo>
                <a:cubicBezTo>
                  <a:pt x="5245120" y="1715251"/>
                  <a:pt x="5262482" y="1758976"/>
                  <a:pt x="5252195" y="1811063"/>
                </a:cubicBezTo>
                <a:cubicBezTo>
                  <a:pt x="5248335" y="1832284"/>
                  <a:pt x="5250909" y="1845143"/>
                  <a:pt x="5277274" y="1844501"/>
                </a:cubicBezTo>
                <a:cubicBezTo>
                  <a:pt x="5287560" y="1844501"/>
                  <a:pt x="5290133" y="1851575"/>
                  <a:pt x="5293993" y="1859290"/>
                </a:cubicBezTo>
                <a:cubicBezTo>
                  <a:pt x="5376299" y="2041270"/>
                  <a:pt x="5495262" y="2200743"/>
                  <a:pt x="5634802" y="2347356"/>
                </a:cubicBezTo>
                <a:cubicBezTo>
                  <a:pt x="5747976" y="2466318"/>
                  <a:pt x="5872725" y="2573704"/>
                  <a:pt x="6001975" y="2677877"/>
                </a:cubicBezTo>
                <a:cubicBezTo>
                  <a:pt x="6005832" y="2681092"/>
                  <a:pt x="6009691" y="2684949"/>
                  <a:pt x="6011621" y="2691379"/>
                </a:cubicBezTo>
                <a:cubicBezTo>
                  <a:pt x="5950533" y="2678520"/>
                  <a:pt x="5897804" y="2652154"/>
                  <a:pt x="5847002" y="2622575"/>
                </a:cubicBezTo>
                <a:cubicBezTo>
                  <a:pt x="5711965" y="2544125"/>
                  <a:pt x="5598147" y="2442525"/>
                  <a:pt x="5483045" y="2342854"/>
                </a:cubicBezTo>
                <a:cubicBezTo>
                  <a:pt x="5412953" y="2281765"/>
                  <a:pt x="5340933" y="2222606"/>
                  <a:pt x="5263769" y="2168592"/>
                </a:cubicBezTo>
                <a:cubicBezTo>
                  <a:pt x="5250909" y="2159588"/>
                  <a:pt x="5241905" y="2148014"/>
                  <a:pt x="5232904" y="2136439"/>
                </a:cubicBezTo>
                <a:cubicBezTo>
                  <a:pt x="5227759" y="2130010"/>
                  <a:pt x="5221329" y="2124222"/>
                  <a:pt x="5211040" y="2126795"/>
                </a:cubicBezTo>
                <a:cubicBezTo>
                  <a:pt x="5198180" y="2130010"/>
                  <a:pt x="5196893" y="2139654"/>
                  <a:pt x="5195606" y="2149301"/>
                </a:cubicBezTo>
                <a:cubicBezTo>
                  <a:pt x="5191749" y="2180166"/>
                  <a:pt x="5200108" y="2207817"/>
                  <a:pt x="5216185" y="2234181"/>
                </a:cubicBezTo>
                <a:cubicBezTo>
                  <a:pt x="5257983" y="2301699"/>
                  <a:pt x="5319713" y="2353786"/>
                  <a:pt x="5383373" y="2403300"/>
                </a:cubicBezTo>
                <a:cubicBezTo>
                  <a:pt x="5465682" y="2466961"/>
                  <a:pt x="5545418" y="2533193"/>
                  <a:pt x="5618083" y="2605857"/>
                </a:cubicBezTo>
                <a:cubicBezTo>
                  <a:pt x="5623226" y="2611001"/>
                  <a:pt x="5632871" y="2614216"/>
                  <a:pt x="5629656" y="2629005"/>
                </a:cubicBezTo>
                <a:cubicBezTo>
                  <a:pt x="5584001" y="2594925"/>
                  <a:pt x="5540917" y="2561487"/>
                  <a:pt x="5497192" y="2529334"/>
                </a:cubicBezTo>
                <a:cubicBezTo>
                  <a:pt x="5454108" y="2497183"/>
                  <a:pt x="5410380" y="2465031"/>
                  <a:pt x="5367298" y="2433523"/>
                </a:cubicBezTo>
                <a:cubicBezTo>
                  <a:pt x="5357008" y="2425806"/>
                  <a:pt x="5346076" y="2414874"/>
                  <a:pt x="5331288" y="2424520"/>
                </a:cubicBezTo>
                <a:cubicBezTo>
                  <a:pt x="5315856" y="2434165"/>
                  <a:pt x="5317785" y="2450242"/>
                  <a:pt x="5321643" y="2463101"/>
                </a:cubicBezTo>
                <a:cubicBezTo>
                  <a:pt x="5333859" y="2501041"/>
                  <a:pt x="5355081" y="2534479"/>
                  <a:pt x="5383373" y="2564059"/>
                </a:cubicBezTo>
                <a:cubicBezTo>
                  <a:pt x="5479829" y="2661801"/>
                  <a:pt x="5591073" y="2746038"/>
                  <a:pt x="5694605" y="2837349"/>
                </a:cubicBezTo>
                <a:cubicBezTo>
                  <a:pt x="5750548" y="2886864"/>
                  <a:pt x="5801990" y="2939593"/>
                  <a:pt x="5850861" y="2994249"/>
                </a:cubicBezTo>
                <a:cubicBezTo>
                  <a:pt x="5861793" y="3006469"/>
                  <a:pt x="5861149" y="3018043"/>
                  <a:pt x="5857934" y="3032189"/>
                </a:cubicBezTo>
                <a:cubicBezTo>
                  <a:pt x="5845076" y="3089421"/>
                  <a:pt x="5865008" y="3108711"/>
                  <a:pt x="5929311" y="3097780"/>
                </a:cubicBezTo>
                <a:cubicBezTo>
                  <a:pt x="5949246" y="3094563"/>
                  <a:pt x="5962750" y="3097780"/>
                  <a:pt x="5974966" y="3111282"/>
                </a:cubicBezTo>
                <a:cubicBezTo>
                  <a:pt x="6122866" y="3278472"/>
                  <a:pt x="6297771" y="3419297"/>
                  <a:pt x="6488753" y="3544689"/>
                </a:cubicBezTo>
                <a:cubicBezTo>
                  <a:pt x="6566560" y="3595488"/>
                  <a:pt x="6646940" y="3643718"/>
                  <a:pt x="6728605" y="3688730"/>
                </a:cubicBezTo>
                <a:cubicBezTo>
                  <a:pt x="6728605" y="3691945"/>
                  <a:pt x="6728605" y="3695804"/>
                  <a:pt x="6728605" y="3699019"/>
                </a:cubicBezTo>
                <a:cubicBezTo>
                  <a:pt x="6727962" y="3703519"/>
                  <a:pt x="6727320" y="3706091"/>
                  <a:pt x="6726677" y="3709950"/>
                </a:cubicBezTo>
                <a:cubicBezTo>
                  <a:pt x="6611573" y="3640502"/>
                  <a:pt x="6497754" y="3569125"/>
                  <a:pt x="6386510" y="3493890"/>
                </a:cubicBezTo>
                <a:cubicBezTo>
                  <a:pt x="6084927" y="3290048"/>
                  <a:pt x="5796845" y="3071415"/>
                  <a:pt x="5504264" y="2857926"/>
                </a:cubicBezTo>
                <a:cubicBezTo>
                  <a:pt x="5405879" y="2785906"/>
                  <a:pt x="5328073" y="2693952"/>
                  <a:pt x="5239333" y="2612929"/>
                </a:cubicBezTo>
                <a:cubicBezTo>
                  <a:pt x="5180174" y="2558915"/>
                  <a:pt x="5123586" y="2502328"/>
                  <a:pt x="5054783" y="2457958"/>
                </a:cubicBezTo>
                <a:cubicBezTo>
                  <a:pt x="5026489" y="2439952"/>
                  <a:pt x="4996909" y="2423876"/>
                  <a:pt x="4958969" y="2428378"/>
                </a:cubicBezTo>
                <a:cubicBezTo>
                  <a:pt x="4944180" y="2430308"/>
                  <a:pt x="4927460" y="2434165"/>
                  <a:pt x="4922316" y="2450884"/>
                </a:cubicBezTo>
                <a:cubicBezTo>
                  <a:pt x="4917814" y="2467603"/>
                  <a:pt x="4931318" y="2475320"/>
                  <a:pt x="4943538" y="2482393"/>
                </a:cubicBezTo>
                <a:cubicBezTo>
                  <a:pt x="4946752" y="2484322"/>
                  <a:pt x="4949967" y="2486895"/>
                  <a:pt x="4953183" y="2486895"/>
                </a:cubicBezTo>
                <a:cubicBezTo>
                  <a:pt x="5014271" y="2490752"/>
                  <a:pt x="5028418" y="2539623"/>
                  <a:pt x="5057355" y="2574991"/>
                </a:cubicBezTo>
                <a:cubicBezTo>
                  <a:pt x="5066357" y="2585923"/>
                  <a:pt x="5066999" y="2596854"/>
                  <a:pt x="5057355" y="2609714"/>
                </a:cubicBezTo>
                <a:cubicBezTo>
                  <a:pt x="5039991" y="2632863"/>
                  <a:pt x="5052210" y="2643152"/>
                  <a:pt x="5075359" y="2649582"/>
                </a:cubicBezTo>
                <a:cubicBezTo>
                  <a:pt x="5098507" y="2656013"/>
                  <a:pt x="5123586" y="2657941"/>
                  <a:pt x="5148664" y="2672732"/>
                </a:cubicBezTo>
                <a:cubicBezTo>
                  <a:pt x="5108797" y="2684949"/>
                  <a:pt x="5081147" y="2672090"/>
                  <a:pt x="5055425" y="2656013"/>
                </a:cubicBezTo>
                <a:cubicBezTo>
                  <a:pt x="4997552" y="2620646"/>
                  <a:pt x="4960257" y="2568559"/>
                  <a:pt x="4924888" y="2515188"/>
                </a:cubicBezTo>
                <a:cubicBezTo>
                  <a:pt x="4917814" y="2504899"/>
                  <a:pt x="4912027" y="2493324"/>
                  <a:pt x="4902382" y="2484965"/>
                </a:cubicBezTo>
                <a:cubicBezTo>
                  <a:pt x="4884376" y="2468246"/>
                  <a:pt x="4865085" y="2466318"/>
                  <a:pt x="4843224" y="2486895"/>
                </a:cubicBezTo>
                <a:cubicBezTo>
                  <a:pt x="4814285" y="2513902"/>
                  <a:pt x="4803998" y="2511973"/>
                  <a:pt x="4794352" y="2477250"/>
                </a:cubicBezTo>
                <a:cubicBezTo>
                  <a:pt x="4781490" y="2430308"/>
                  <a:pt x="4752554" y="2397512"/>
                  <a:pt x="4703040" y="2380151"/>
                </a:cubicBezTo>
                <a:cubicBezTo>
                  <a:pt x="4692753" y="2376292"/>
                  <a:pt x="4681821" y="2371147"/>
                  <a:pt x="4670890" y="2379507"/>
                </a:cubicBezTo>
                <a:cubicBezTo>
                  <a:pt x="4659315" y="2389153"/>
                  <a:pt x="4667030" y="2398798"/>
                  <a:pt x="4671532" y="2407802"/>
                </a:cubicBezTo>
                <a:cubicBezTo>
                  <a:pt x="4677962" y="2421948"/>
                  <a:pt x="4685679" y="2436095"/>
                  <a:pt x="4691466" y="2450884"/>
                </a:cubicBezTo>
                <a:cubicBezTo>
                  <a:pt x="4701755" y="2474677"/>
                  <a:pt x="4703685" y="2499756"/>
                  <a:pt x="4684393" y="2522904"/>
                </a:cubicBezTo>
                <a:cubicBezTo>
                  <a:pt x="4670245" y="2539623"/>
                  <a:pt x="4671532" y="2550555"/>
                  <a:pt x="4690181" y="2562130"/>
                </a:cubicBezTo>
                <a:cubicBezTo>
                  <a:pt x="4749983" y="2598140"/>
                  <a:pt x="4787922" y="2645081"/>
                  <a:pt x="4767344" y="2718387"/>
                </a:cubicBezTo>
                <a:cubicBezTo>
                  <a:pt x="4764130" y="2728676"/>
                  <a:pt x="4767988" y="2738965"/>
                  <a:pt x="4780205" y="2738321"/>
                </a:cubicBezTo>
                <a:cubicBezTo>
                  <a:pt x="4807214" y="2736393"/>
                  <a:pt x="4811713" y="2753112"/>
                  <a:pt x="4819430" y="2770474"/>
                </a:cubicBezTo>
                <a:cubicBezTo>
                  <a:pt x="4894666" y="2937020"/>
                  <a:pt x="5003339" y="3082346"/>
                  <a:pt x="5128730" y="3218670"/>
                </a:cubicBezTo>
                <a:cubicBezTo>
                  <a:pt x="5252837" y="3353709"/>
                  <a:pt x="5392376" y="3474599"/>
                  <a:pt x="5540917" y="3590345"/>
                </a:cubicBezTo>
                <a:cubicBezTo>
                  <a:pt x="5499119" y="3586487"/>
                  <a:pt x="5445104" y="3562695"/>
                  <a:pt x="5393019" y="3535044"/>
                </a:cubicBezTo>
                <a:cubicBezTo>
                  <a:pt x="5255410" y="3461095"/>
                  <a:pt x="5142235" y="3360781"/>
                  <a:pt x="5027131" y="3262397"/>
                </a:cubicBezTo>
                <a:cubicBezTo>
                  <a:pt x="4946752" y="3193592"/>
                  <a:pt x="4868302" y="3122858"/>
                  <a:pt x="4778275" y="3063697"/>
                </a:cubicBezTo>
                <a:cubicBezTo>
                  <a:pt x="4767988" y="3057268"/>
                  <a:pt x="4760914" y="3048908"/>
                  <a:pt x="4755127" y="3038619"/>
                </a:cubicBezTo>
                <a:cubicBezTo>
                  <a:pt x="4749983" y="3029617"/>
                  <a:pt x="4742265" y="3021258"/>
                  <a:pt x="4728763" y="3025115"/>
                </a:cubicBezTo>
                <a:cubicBezTo>
                  <a:pt x="4715259" y="3029617"/>
                  <a:pt x="4713973" y="3041192"/>
                  <a:pt x="4713973" y="3051481"/>
                </a:cubicBezTo>
                <a:cubicBezTo>
                  <a:pt x="4715902" y="3090063"/>
                  <a:pt x="4726833" y="3124786"/>
                  <a:pt x="4750625" y="3155652"/>
                </a:cubicBezTo>
                <a:cubicBezTo>
                  <a:pt x="4796924" y="3217385"/>
                  <a:pt x="4858656" y="3265612"/>
                  <a:pt x="4920386" y="3313839"/>
                </a:cubicBezTo>
                <a:cubicBezTo>
                  <a:pt x="5005911" y="3380072"/>
                  <a:pt x="5085005" y="3452092"/>
                  <a:pt x="5156382" y="3532472"/>
                </a:cubicBezTo>
                <a:cubicBezTo>
                  <a:pt x="5104940" y="3493247"/>
                  <a:pt x="5053495" y="3453378"/>
                  <a:pt x="5001409" y="3414153"/>
                </a:cubicBezTo>
                <a:cubicBezTo>
                  <a:pt x="4962184" y="3384574"/>
                  <a:pt x="4921673" y="3356279"/>
                  <a:pt x="4881806" y="3327343"/>
                </a:cubicBezTo>
                <a:cubicBezTo>
                  <a:pt x="4872159" y="3320270"/>
                  <a:pt x="4861870" y="3312554"/>
                  <a:pt x="4848368" y="3322198"/>
                </a:cubicBezTo>
                <a:cubicBezTo>
                  <a:pt x="4836149" y="3330558"/>
                  <a:pt x="4838079" y="3342777"/>
                  <a:pt x="4840652" y="3354351"/>
                </a:cubicBezTo>
                <a:cubicBezTo>
                  <a:pt x="4850297" y="3400006"/>
                  <a:pt x="4877304" y="3436659"/>
                  <a:pt x="4910742" y="3469454"/>
                </a:cubicBezTo>
                <a:cubicBezTo>
                  <a:pt x="4951252" y="3508679"/>
                  <a:pt x="4993695" y="3545976"/>
                  <a:pt x="5037419" y="3583272"/>
                </a:cubicBezTo>
                <a:cubicBezTo>
                  <a:pt x="4990479" y="3572983"/>
                  <a:pt x="4943538" y="3562695"/>
                  <a:pt x="4896595" y="3554336"/>
                </a:cubicBezTo>
                <a:cubicBezTo>
                  <a:pt x="4917814" y="3628927"/>
                  <a:pt x="4967328" y="3643718"/>
                  <a:pt x="5011699" y="3655292"/>
                </a:cubicBezTo>
                <a:cubicBezTo>
                  <a:pt x="5071502" y="3670081"/>
                  <a:pt x="5128730" y="3688730"/>
                  <a:pt x="5185319" y="3709950"/>
                </a:cubicBezTo>
                <a:cubicBezTo>
                  <a:pt x="5209111" y="3731170"/>
                  <a:pt x="5232904" y="3751748"/>
                  <a:pt x="5256052" y="3773610"/>
                </a:cubicBezTo>
                <a:cubicBezTo>
                  <a:pt x="5279845" y="3796118"/>
                  <a:pt x="5302352" y="3818624"/>
                  <a:pt x="5324859" y="3842415"/>
                </a:cubicBezTo>
                <a:cubicBezTo>
                  <a:pt x="5340933" y="3859776"/>
                  <a:pt x="5360224" y="3874568"/>
                  <a:pt x="5341576" y="3904146"/>
                </a:cubicBezTo>
                <a:cubicBezTo>
                  <a:pt x="5333217" y="3917650"/>
                  <a:pt x="5387873" y="3990958"/>
                  <a:pt x="5405238" y="3995458"/>
                </a:cubicBezTo>
                <a:cubicBezTo>
                  <a:pt x="5407809" y="3996100"/>
                  <a:pt x="5410380" y="3996745"/>
                  <a:pt x="5412310" y="3996745"/>
                </a:cubicBezTo>
                <a:cubicBezTo>
                  <a:pt x="5449607" y="3994173"/>
                  <a:pt x="5457967" y="4016036"/>
                  <a:pt x="5458608" y="4043687"/>
                </a:cubicBezTo>
                <a:cubicBezTo>
                  <a:pt x="5459252" y="4070693"/>
                  <a:pt x="5452823" y="4104131"/>
                  <a:pt x="5503621" y="4090627"/>
                </a:cubicBezTo>
                <a:cubicBezTo>
                  <a:pt x="5509408" y="4089342"/>
                  <a:pt x="5510696" y="4093199"/>
                  <a:pt x="5513266" y="4097701"/>
                </a:cubicBezTo>
                <a:cubicBezTo>
                  <a:pt x="5568568" y="4212804"/>
                  <a:pt x="5661808" y="4301543"/>
                  <a:pt x="5753762" y="4390282"/>
                </a:cubicBezTo>
                <a:cubicBezTo>
                  <a:pt x="5758907" y="4394784"/>
                  <a:pt x="5764052" y="4399285"/>
                  <a:pt x="5769195" y="4403786"/>
                </a:cubicBezTo>
                <a:cubicBezTo>
                  <a:pt x="5672741" y="4381280"/>
                  <a:pt x="5354436" y="4352342"/>
                  <a:pt x="5261196" y="4361989"/>
                </a:cubicBezTo>
                <a:cubicBezTo>
                  <a:pt x="5178245" y="4370349"/>
                  <a:pt x="4709472" y="4230167"/>
                  <a:pt x="4612374" y="4147215"/>
                </a:cubicBezTo>
                <a:cubicBezTo>
                  <a:pt x="4598869" y="4212161"/>
                  <a:pt x="4627806" y="4237882"/>
                  <a:pt x="4650956" y="4267463"/>
                </a:cubicBezTo>
                <a:cubicBezTo>
                  <a:pt x="4683749" y="4309260"/>
                  <a:pt x="4688895" y="4338840"/>
                  <a:pt x="4627162" y="4372278"/>
                </a:cubicBezTo>
                <a:cubicBezTo>
                  <a:pt x="4450327" y="4467447"/>
                  <a:pt x="4452257" y="4470662"/>
                  <a:pt x="4618160" y="4599911"/>
                </a:cubicBezTo>
                <a:cubicBezTo>
                  <a:pt x="4625877" y="4605700"/>
                  <a:pt x="4622019" y="4624347"/>
                  <a:pt x="4623948" y="4637209"/>
                </a:cubicBezTo>
                <a:cubicBezTo>
                  <a:pt x="4580863" y="4656500"/>
                  <a:pt x="4530064" y="4606343"/>
                  <a:pt x="4478622" y="4660357"/>
                </a:cubicBezTo>
                <a:cubicBezTo>
                  <a:pt x="4700468" y="4897637"/>
                  <a:pt x="5038064" y="5123344"/>
                  <a:pt x="5344150" y="5301466"/>
                </a:cubicBezTo>
                <a:cubicBezTo>
                  <a:pt x="5096581" y="5359982"/>
                  <a:pt x="4948037" y="5154210"/>
                  <a:pt x="4766058" y="5180574"/>
                </a:cubicBezTo>
                <a:cubicBezTo>
                  <a:pt x="4675390" y="5244877"/>
                  <a:pt x="4945465" y="5349050"/>
                  <a:pt x="4687609" y="5379273"/>
                </a:cubicBezTo>
                <a:cubicBezTo>
                  <a:pt x="4799496" y="5435860"/>
                  <a:pt x="4882449" y="5491161"/>
                  <a:pt x="4959611" y="5556107"/>
                </a:cubicBezTo>
                <a:cubicBezTo>
                  <a:pt x="5096581" y="5672497"/>
                  <a:pt x="5123586" y="5749662"/>
                  <a:pt x="5060571" y="5905920"/>
                </a:cubicBezTo>
                <a:cubicBezTo>
                  <a:pt x="5018773" y="6008805"/>
                  <a:pt x="4958326" y="6103332"/>
                  <a:pt x="5011699" y="6226152"/>
                </a:cubicBezTo>
                <a:cubicBezTo>
                  <a:pt x="5048351" y="6310389"/>
                  <a:pt x="5034204" y="6365690"/>
                  <a:pt x="4895308" y="6327750"/>
                </a:cubicBezTo>
                <a:cubicBezTo>
                  <a:pt x="4745482" y="6287240"/>
                  <a:pt x="4688895" y="6363118"/>
                  <a:pt x="4726833" y="6510373"/>
                </a:cubicBezTo>
                <a:cubicBezTo>
                  <a:pt x="4751269" y="6604900"/>
                  <a:pt x="4725546" y="6634480"/>
                  <a:pt x="4622661" y="6623548"/>
                </a:cubicBezTo>
                <a:cubicBezTo>
                  <a:pt x="4508843" y="6611330"/>
                  <a:pt x="4400814" y="6549598"/>
                  <a:pt x="4259989" y="6579179"/>
                </a:cubicBezTo>
                <a:cubicBezTo>
                  <a:pt x="4358453" y="6729972"/>
                  <a:pt x="4554892" y="6711403"/>
                  <a:pt x="4690343" y="6814255"/>
                </a:cubicBezTo>
                <a:lnTo>
                  <a:pt x="4735334" y="6858000"/>
                </a:lnTo>
                <a:lnTo>
                  <a:pt x="4496011" y="6858000"/>
                </a:lnTo>
                <a:lnTo>
                  <a:pt x="4440632" y="6851514"/>
                </a:lnTo>
                <a:cubicBezTo>
                  <a:pt x="4410700" y="6846400"/>
                  <a:pt x="4381522" y="6839608"/>
                  <a:pt x="4352585" y="6830605"/>
                </a:cubicBezTo>
                <a:cubicBezTo>
                  <a:pt x="4304358" y="6815816"/>
                  <a:pt x="4251629" y="6801027"/>
                  <a:pt x="4224621" y="6850539"/>
                </a:cubicBezTo>
                <a:lnTo>
                  <a:pt x="422311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16D96CA-CDE2-6CD5-C0E5-63A7F03001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68470" y="2124635"/>
            <a:ext cx="6387352" cy="2039509"/>
          </a:xfrm>
        </p:spPr>
        <p:txBody>
          <a:bodyPr anchor="b">
            <a:normAutofit/>
          </a:bodyPr>
          <a:lstStyle/>
          <a:p>
            <a:r>
              <a:rPr kumimoji="1" lang="en-US" altLang="zh-CN" sz="4400" dirty="0"/>
              <a:t>THANKS FOR LISTING!</a:t>
            </a:r>
            <a:endParaRPr kumimoji="1"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6959228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B383D2B2-57D9-88A9-0ED6-2E2695E0EB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977" y="280296"/>
            <a:ext cx="8651373" cy="2590496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0EB9588-DAC8-CC29-6CEA-75505ECEE6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270" y="3223192"/>
            <a:ext cx="7772400" cy="3241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91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FCBD73C-67FF-1DD9-763C-D3C3E441EB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87544" y="737079"/>
            <a:ext cx="11816912" cy="900335"/>
          </a:xfr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33DBEA7-BD8C-A35B-EF21-D31F2DF9F6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644" y="2801679"/>
            <a:ext cx="11149436" cy="71238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AA82C42-4F1F-6D40-B18C-027BD808018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2413" y="4678326"/>
            <a:ext cx="7772400" cy="1080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846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8A7DA14-8F2B-63B9-DBC0-D1F437F42F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9110" y="786810"/>
            <a:ext cx="11933779" cy="5284380"/>
          </a:xfrm>
        </p:spPr>
      </p:pic>
    </p:spTree>
    <p:extLst>
      <p:ext uri="{BB962C8B-B14F-4D97-AF65-F5344CB8AC3E}">
        <p14:creationId xmlns:p14="http://schemas.microsoft.com/office/powerpoint/2010/main" val="29459771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CD234-FC79-0575-2B63-ABC29CDB1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kumimoji="1" lang="en-US" altLang="zh-CN" dirty="0"/>
              <a:t>The most 4 interesting data of the products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DC30826-0763-9659-3AFC-BE29C857B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01316"/>
            <a:ext cx="10515600" cy="4991559"/>
          </a:xfrm>
        </p:spPr>
        <p:txBody>
          <a:bodyPr/>
          <a:lstStyle/>
          <a:p>
            <a:r>
              <a:rPr kumimoji="1" lang="en-US" altLang="zh-CN" dirty="0"/>
              <a:t>1.</a:t>
            </a:r>
            <a:r>
              <a:rPr lang="en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Benefit of Country(How much </a:t>
            </a:r>
            <a:r>
              <a:rPr lang="en" altLang="zh-CN" dirty="0" err="1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momeny</a:t>
            </a:r>
            <a:r>
              <a:rPr lang="en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we can get from different</a:t>
            </a:r>
            <a:r>
              <a:rPr lang="zh-CN" altLang="en-US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countries</a:t>
            </a:r>
            <a:r>
              <a:rPr lang="zh-CN" altLang="en-US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）</a:t>
            </a:r>
            <a:endParaRPr lang="en-US" altLang="zh-CN" dirty="0">
              <a:solidFill>
                <a:srgbClr val="1D1D1D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endParaRPr lang="en" altLang="zh-CN" dirty="0">
              <a:solidFill>
                <a:srgbClr val="1D1D1D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dirty="0"/>
              <a:t>2.</a:t>
            </a:r>
            <a:r>
              <a:rPr lang="en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Total Quantity Ordered by Top 5 Country</a:t>
            </a:r>
            <a:r>
              <a:rPr lang="zh-CN" altLang="en-US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（</a:t>
            </a:r>
            <a:r>
              <a:rPr lang="en-US" altLang="zh-CN" dirty="0">
                <a:solidFill>
                  <a:srgbClr val="1D1D1D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How many cars we have sold to different countries)</a:t>
            </a:r>
          </a:p>
          <a:p>
            <a:endParaRPr lang="en" altLang="zh-CN" dirty="0">
              <a:solidFill>
                <a:srgbClr val="1D1D1D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kumimoji="1" lang="en-US" altLang="zh-CN" dirty="0"/>
              <a:t>3.</a:t>
            </a:r>
            <a:r>
              <a:rPr lang="en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Top 5 Most Demanded Cars(Most</a:t>
            </a:r>
            <a:r>
              <a:rPr lang="zh-CN" altLang="en-US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popular</a:t>
            </a:r>
            <a:r>
              <a:rPr lang="zh-CN" altLang="en-US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cars</a:t>
            </a:r>
            <a:r>
              <a:rPr lang="zh-CN" altLang="en-US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）</a:t>
            </a:r>
            <a:endParaRPr lang="en-US" altLang="zh-CN" dirty="0">
              <a:solidFill>
                <a:srgbClr val="1D1D1D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endParaRPr lang="en-US" altLang="zh-CN" dirty="0">
              <a:solidFill>
                <a:srgbClr val="1D1D1D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r>
              <a:rPr lang="en-US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4.</a:t>
            </a:r>
            <a:r>
              <a:rPr lang="en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 Top 5 Companies by Sales Volume with Country Information</a:t>
            </a:r>
          </a:p>
          <a:p>
            <a:pPr marL="0" indent="0">
              <a:buNone/>
            </a:pPr>
            <a:r>
              <a:rPr lang="zh-CN" altLang="en-US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（</a:t>
            </a:r>
            <a:r>
              <a:rPr lang="en-US" altLang="zh-CN" dirty="0">
                <a:solidFill>
                  <a:srgbClr val="1D1D1D"/>
                </a:solidFill>
                <a:effectLst/>
                <a:latin typeface="PingFang SC" panose="020B0400000000000000" pitchFamily="34" charset="-122"/>
                <a:ea typeface="PingFang SC" panose="020B0400000000000000" pitchFamily="34" charset="-122"/>
              </a:rPr>
              <a:t>Which</a:t>
            </a:r>
            <a:r>
              <a:rPr lang="zh-CN" altLang="en-US" dirty="0">
                <a:solidFill>
                  <a:srgbClr val="1D1D1D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dirty="0">
                <a:solidFill>
                  <a:srgbClr val="1D1D1D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company</a:t>
            </a:r>
            <a:r>
              <a:rPr lang="zh-CN" altLang="en-US" dirty="0">
                <a:solidFill>
                  <a:srgbClr val="1D1D1D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dirty="0">
                <a:solidFill>
                  <a:srgbClr val="1D1D1D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is</a:t>
            </a:r>
            <a:r>
              <a:rPr lang="zh-CN" altLang="en-US" dirty="0">
                <a:solidFill>
                  <a:srgbClr val="1D1D1D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lang="en-US" altLang="zh-CN" dirty="0">
                <a:solidFill>
                  <a:srgbClr val="1D1D1D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the best and its in which country)</a:t>
            </a:r>
            <a:endParaRPr lang="en" altLang="zh-CN" dirty="0">
              <a:solidFill>
                <a:srgbClr val="1D1D1D"/>
              </a:solidFill>
              <a:effectLst/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481451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79C54F22-CA69-E436-27A5-9467A3D3A9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693" y="187161"/>
            <a:ext cx="10806130" cy="6483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937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图片 4" descr="文本&#10;&#10;描述已自动生成">
            <a:extLst>
              <a:ext uri="{FF2B5EF4-FFF2-40B4-BE49-F238E27FC236}">
                <a16:creationId xmlns:a16="http://schemas.microsoft.com/office/drawing/2014/main" id="{20DC4C43-106B-25C7-5F37-0F3748325D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4769" y="643468"/>
            <a:ext cx="8913704" cy="5571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26564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BCBDDD-E1D4-6F1E-9E53-8A022B36E1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923705-6C03-C654-A1F8-DBFF1EACE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E1D7CA0E-2588-5EAC-733A-7F08E236C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5706"/>
            <a:ext cx="11403823" cy="684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5726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736F0DFD-0954-464F-BF12-DD2E6F6E03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983504" cy="6858000"/>
          </a:xfrm>
          <a:custGeom>
            <a:avLst/>
            <a:gdLst>
              <a:gd name="connsiteX0" fmla="*/ 0 w 1983504"/>
              <a:gd name="connsiteY0" fmla="*/ 0 h 6858000"/>
              <a:gd name="connsiteX1" fmla="*/ 1376658 w 1983504"/>
              <a:gd name="connsiteY1" fmla="*/ 0 h 6858000"/>
              <a:gd name="connsiteX2" fmla="*/ 1690650 w 1983504"/>
              <a:gd name="connsiteY2" fmla="*/ 110269 h 6858000"/>
              <a:gd name="connsiteX3" fmla="*/ 1645361 w 1983504"/>
              <a:gd name="connsiteY3" fmla="*/ 135168 h 6858000"/>
              <a:gd name="connsiteX4" fmla="*/ 1373640 w 1983504"/>
              <a:gd name="connsiteY4" fmla="*/ 71141 h 6858000"/>
              <a:gd name="connsiteX5" fmla="*/ 1319295 w 1983504"/>
              <a:gd name="connsiteY5" fmla="*/ 88927 h 6858000"/>
              <a:gd name="connsiteX6" fmla="*/ 1346468 w 1983504"/>
              <a:gd name="connsiteY6" fmla="*/ 163625 h 6858000"/>
              <a:gd name="connsiteX7" fmla="*/ 1464213 w 1983504"/>
              <a:gd name="connsiteY7" fmla="*/ 192082 h 6858000"/>
              <a:gd name="connsiteX8" fmla="*/ 1648381 w 1983504"/>
              <a:gd name="connsiteY8" fmla="*/ 373491 h 6858000"/>
              <a:gd name="connsiteX9" fmla="*/ 1370620 w 1983504"/>
              <a:gd name="connsiteY9" fmla="*/ 352148 h 6858000"/>
              <a:gd name="connsiteX10" fmla="*/ 1322314 w 1983504"/>
              <a:gd name="connsiteY10" fmla="*/ 394834 h 6858000"/>
              <a:gd name="connsiteX11" fmla="*/ 1304199 w 1983504"/>
              <a:gd name="connsiteY11" fmla="*/ 451747 h 6858000"/>
              <a:gd name="connsiteX12" fmla="*/ 1222682 w 1983504"/>
              <a:gd name="connsiteY12" fmla="*/ 359262 h 6858000"/>
              <a:gd name="connsiteX13" fmla="*/ 1153242 w 1983504"/>
              <a:gd name="connsiteY13" fmla="*/ 334364 h 6858000"/>
              <a:gd name="connsiteX14" fmla="*/ 1132108 w 1983504"/>
              <a:gd name="connsiteY14" fmla="*/ 416176 h 6858000"/>
              <a:gd name="connsiteX15" fmla="*/ 1195509 w 1983504"/>
              <a:gd name="connsiteY15" fmla="*/ 505101 h 6858000"/>
              <a:gd name="connsiteX16" fmla="*/ 1364582 w 1983504"/>
              <a:gd name="connsiteY16" fmla="*/ 558458 h 6858000"/>
              <a:gd name="connsiteX17" fmla="*/ 1183434 w 1983504"/>
              <a:gd name="connsiteY17" fmla="*/ 558458 h 6858000"/>
              <a:gd name="connsiteX18" fmla="*/ 975114 w 1983504"/>
              <a:gd name="connsiteY18" fmla="*/ 522887 h 6858000"/>
              <a:gd name="connsiteX19" fmla="*/ 754716 w 1983504"/>
              <a:gd name="connsiteY19" fmla="*/ 533558 h 6858000"/>
              <a:gd name="connsiteX20" fmla="*/ 546395 w 1983504"/>
              <a:gd name="connsiteY20" fmla="*/ 462417 h 6858000"/>
              <a:gd name="connsiteX21" fmla="*/ 335056 w 1983504"/>
              <a:gd name="connsiteY21" fmla="*/ 465975 h 6858000"/>
              <a:gd name="connsiteX22" fmla="*/ 1270988 w 1983504"/>
              <a:gd name="connsiteY22" fmla="*/ 910606 h 6858000"/>
              <a:gd name="connsiteX23" fmla="*/ 1225701 w 1983504"/>
              <a:gd name="connsiteY23" fmla="*/ 921277 h 6858000"/>
              <a:gd name="connsiteX24" fmla="*/ 1165318 w 1983504"/>
              <a:gd name="connsiteY24" fmla="*/ 949734 h 6858000"/>
              <a:gd name="connsiteX25" fmla="*/ 1210606 w 1983504"/>
              <a:gd name="connsiteY25" fmla="*/ 1006647 h 6858000"/>
              <a:gd name="connsiteX26" fmla="*/ 1455156 w 1983504"/>
              <a:gd name="connsiteY26" fmla="*/ 1113358 h 6858000"/>
              <a:gd name="connsiteX27" fmla="*/ 1515538 w 1983504"/>
              <a:gd name="connsiteY27" fmla="*/ 1220069 h 6858000"/>
              <a:gd name="connsiteX28" fmla="*/ 1440060 w 1983504"/>
              <a:gd name="connsiteY28" fmla="*/ 1209399 h 6858000"/>
              <a:gd name="connsiteX29" fmla="*/ 1373640 w 1983504"/>
              <a:gd name="connsiteY29" fmla="*/ 1230741 h 6858000"/>
              <a:gd name="connsiteX30" fmla="*/ 1400810 w 1983504"/>
              <a:gd name="connsiteY30" fmla="*/ 1365909 h 6858000"/>
              <a:gd name="connsiteX31" fmla="*/ 1748012 w 1983504"/>
              <a:gd name="connsiteY31" fmla="*/ 1540204 h 6858000"/>
              <a:gd name="connsiteX32" fmla="*/ 1778203 w 1983504"/>
              <a:gd name="connsiteY32" fmla="*/ 1597117 h 6858000"/>
              <a:gd name="connsiteX33" fmla="*/ 1735936 w 1983504"/>
              <a:gd name="connsiteY33" fmla="*/ 1636245 h 6858000"/>
              <a:gd name="connsiteX34" fmla="*/ 1624228 w 1983504"/>
              <a:gd name="connsiteY34" fmla="*/ 1657587 h 6858000"/>
              <a:gd name="connsiteX35" fmla="*/ 1781223 w 1983504"/>
              <a:gd name="connsiteY35" fmla="*/ 1849668 h 6858000"/>
              <a:gd name="connsiteX36" fmla="*/ 1838587 w 1983504"/>
              <a:gd name="connsiteY36" fmla="*/ 1903025 h 6858000"/>
              <a:gd name="connsiteX37" fmla="*/ 1938218 w 1983504"/>
              <a:gd name="connsiteY37" fmla="*/ 1984836 h 6858000"/>
              <a:gd name="connsiteX38" fmla="*/ 1938218 w 1983504"/>
              <a:gd name="connsiteY38" fmla="*/ 2013292 h 6858000"/>
              <a:gd name="connsiteX39" fmla="*/ 1805376 w 1983504"/>
              <a:gd name="connsiteY39" fmla="*/ 2102219 h 6858000"/>
              <a:gd name="connsiteX40" fmla="*/ 1563844 w 1983504"/>
              <a:gd name="connsiteY40" fmla="*/ 2077320 h 6858000"/>
              <a:gd name="connsiteX41" fmla="*/ 1920104 w 1983504"/>
              <a:gd name="connsiteY41" fmla="*/ 2208931 h 6858000"/>
              <a:gd name="connsiteX42" fmla="*/ 766792 w 1983504"/>
              <a:gd name="connsiteY42" fmla="*/ 1892353 h 6858000"/>
              <a:gd name="connsiteX43" fmla="*/ 839252 w 1983504"/>
              <a:gd name="connsiteY43" fmla="*/ 1974165 h 6858000"/>
              <a:gd name="connsiteX44" fmla="*/ 1243816 w 1983504"/>
              <a:gd name="connsiteY44" fmla="*/ 2191146 h 6858000"/>
              <a:gd name="connsiteX45" fmla="*/ 1358543 w 1983504"/>
              <a:gd name="connsiteY45" fmla="*/ 2326314 h 6858000"/>
              <a:gd name="connsiteX46" fmla="*/ 1479310 w 1983504"/>
              <a:gd name="connsiteY46" fmla="*/ 2401012 h 6858000"/>
              <a:gd name="connsiteX47" fmla="*/ 1648381 w 1983504"/>
              <a:gd name="connsiteY47" fmla="*/ 2401012 h 6858000"/>
              <a:gd name="connsiteX48" fmla="*/ 1769146 w 1983504"/>
              <a:gd name="connsiteY48" fmla="*/ 2518395 h 6858000"/>
              <a:gd name="connsiteX49" fmla="*/ 1645361 w 1983504"/>
              <a:gd name="connsiteY49" fmla="*/ 2543294 h 6858000"/>
              <a:gd name="connsiteX50" fmla="*/ 1500444 w 1983504"/>
              <a:gd name="connsiteY50" fmla="*/ 2525509 h 6858000"/>
              <a:gd name="connsiteX51" fmla="*/ 1337410 w 1983504"/>
              <a:gd name="connsiteY51" fmla="*/ 2564636 h 6858000"/>
              <a:gd name="connsiteX52" fmla="*/ 1186452 w 1983504"/>
              <a:gd name="connsiteY52" fmla="*/ 2532623 h 6858000"/>
              <a:gd name="connsiteX53" fmla="*/ 1005304 w 1983504"/>
              <a:gd name="connsiteY53" fmla="*/ 2553965 h 6858000"/>
              <a:gd name="connsiteX54" fmla="*/ 947940 w 1983504"/>
              <a:gd name="connsiteY54" fmla="*/ 2692689 h 6858000"/>
              <a:gd name="connsiteX55" fmla="*/ 929826 w 1983504"/>
              <a:gd name="connsiteY55" fmla="*/ 2703362 h 6858000"/>
              <a:gd name="connsiteX56" fmla="*/ 594701 w 1983504"/>
              <a:gd name="connsiteY56" fmla="*/ 2923898 h 6858000"/>
              <a:gd name="connsiteX57" fmla="*/ 501108 w 1983504"/>
              <a:gd name="connsiteY57" fmla="*/ 2941684 h 6858000"/>
              <a:gd name="connsiteX58" fmla="*/ 1053610 w 1983504"/>
              <a:gd name="connsiteY58" fmla="*/ 3329402 h 6858000"/>
              <a:gd name="connsiteX59" fmla="*/ 682256 w 1983504"/>
              <a:gd name="connsiteY59" fmla="*/ 3229805 h 6858000"/>
              <a:gd name="connsiteX60" fmla="*/ 630932 w 1983504"/>
              <a:gd name="connsiteY60" fmla="*/ 3393429 h 6858000"/>
              <a:gd name="connsiteX61" fmla="*/ 806041 w 1983504"/>
              <a:gd name="connsiteY61" fmla="*/ 3539269 h 6858000"/>
              <a:gd name="connsiteX62" fmla="*/ 869444 w 1983504"/>
              <a:gd name="connsiteY62" fmla="*/ 3827390 h 6858000"/>
              <a:gd name="connsiteX63" fmla="*/ 839252 w 1983504"/>
              <a:gd name="connsiteY63" fmla="*/ 4090612 h 6858000"/>
              <a:gd name="connsiteX64" fmla="*/ 763774 w 1983504"/>
              <a:gd name="connsiteY64" fmla="*/ 4172424 h 6858000"/>
              <a:gd name="connsiteX65" fmla="*/ 655085 w 1983504"/>
              <a:gd name="connsiteY65" fmla="*/ 4321821 h 6858000"/>
              <a:gd name="connsiteX66" fmla="*/ 588662 w 1983504"/>
              <a:gd name="connsiteY66" fmla="*/ 4414305 h 6858000"/>
              <a:gd name="connsiteX67" fmla="*/ 356189 w 1983504"/>
              <a:gd name="connsiteY67" fmla="*/ 4378734 h 6858000"/>
              <a:gd name="connsiteX68" fmla="*/ 667160 w 1983504"/>
              <a:gd name="connsiteY68" fmla="*/ 4613499 h 6858000"/>
              <a:gd name="connsiteX69" fmla="*/ 416573 w 1983504"/>
              <a:gd name="connsiteY69" fmla="*/ 4585042 h 6858000"/>
              <a:gd name="connsiteX70" fmla="*/ 335056 w 1983504"/>
              <a:gd name="connsiteY70" fmla="*/ 4602828 h 6858000"/>
              <a:gd name="connsiteX71" fmla="*/ 380342 w 1983504"/>
              <a:gd name="connsiteY71" fmla="*/ 4677526 h 6858000"/>
              <a:gd name="connsiteX72" fmla="*/ 564510 w 1983504"/>
              <a:gd name="connsiteY72" fmla="*/ 4805580 h 6858000"/>
              <a:gd name="connsiteX73" fmla="*/ 944922 w 1983504"/>
              <a:gd name="connsiteY73" fmla="*/ 5154171 h 6858000"/>
              <a:gd name="connsiteX74" fmla="*/ 576586 w 1983504"/>
              <a:gd name="connsiteY74" fmla="*/ 4994104 h 6858000"/>
              <a:gd name="connsiteX75" fmla="*/ 963036 w 1983504"/>
              <a:gd name="connsiteY75" fmla="*/ 5353367 h 6858000"/>
              <a:gd name="connsiteX76" fmla="*/ 1047572 w 1983504"/>
              <a:gd name="connsiteY76" fmla="*/ 5474306 h 6858000"/>
              <a:gd name="connsiteX77" fmla="*/ 1222682 w 1983504"/>
              <a:gd name="connsiteY77" fmla="*/ 5769542 h 6858000"/>
              <a:gd name="connsiteX78" fmla="*/ 1213626 w 1983504"/>
              <a:gd name="connsiteY78" fmla="*/ 5801555 h 6858000"/>
              <a:gd name="connsiteX79" fmla="*/ 1014361 w 1983504"/>
              <a:gd name="connsiteY79" fmla="*/ 5755314 h 6858000"/>
              <a:gd name="connsiteX80" fmla="*/ 1274008 w 1983504"/>
              <a:gd name="connsiteY80" fmla="*/ 6004307 h 6858000"/>
              <a:gd name="connsiteX81" fmla="*/ 1542711 w 1983504"/>
              <a:gd name="connsiteY81" fmla="*/ 6196388 h 6858000"/>
              <a:gd name="connsiteX82" fmla="*/ 1352504 w 1983504"/>
              <a:gd name="connsiteY82" fmla="*/ 6167932 h 6858000"/>
              <a:gd name="connsiteX83" fmla="*/ 1089840 w 1983504"/>
              <a:gd name="connsiteY83" fmla="*/ 6057663 h 6858000"/>
              <a:gd name="connsiteX84" fmla="*/ 999266 w 1983504"/>
              <a:gd name="connsiteY84" fmla="*/ 6100347 h 6858000"/>
              <a:gd name="connsiteX85" fmla="*/ 1246836 w 1983504"/>
              <a:gd name="connsiteY85" fmla="*/ 6281757 h 6858000"/>
              <a:gd name="connsiteX86" fmla="*/ 1388735 w 1983504"/>
              <a:gd name="connsiteY86" fmla="*/ 6367127 h 6858000"/>
              <a:gd name="connsiteX87" fmla="*/ 1446099 w 1983504"/>
              <a:gd name="connsiteY87" fmla="*/ 6431153 h 6858000"/>
              <a:gd name="connsiteX88" fmla="*/ 1609132 w 1983504"/>
              <a:gd name="connsiteY88" fmla="*/ 6658805 h 6858000"/>
              <a:gd name="connsiteX89" fmla="*/ 1983504 w 1983504"/>
              <a:gd name="connsiteY89" fmla="*/ 6858000 h 6858000"/>
              <a:gd name="connsiteX90" fmla="*/ 0 w 1983504"/>
              <a:gd name="connsiteY9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</a:cxnLst>
            <a:rect l="l" t="t" r="r" b="b"/>
            <a:pathLst>
              <a:path w="1983504" h="6858000">
                <a:moveTo>
                  <a:pt x="0" y="0"/>
                </a:moveTo>
                <a:lnTo>
                  <a:pt x="1376658" y="0"/>
                </a:lnTo>
                <a:cubicBezTo>
                  <a:pt x="1482328" y="35571"/>
                  <a:pt x="1584980" y="78255"/>
                  <a:pt x="1690650" y="110269"/>
                </a:cubicBezTo>
                <a:cubicBezTo>
                  <a:pt x="1675553" y="145839"/>
                  <a:pt x="1660458" y="138725"/>
                  <a:pt x="1645361" y="135168"/>
                </a:cubicBezTo>
                <a:cubicBezTo>
                  <a:pt x="1554788" y="120941"/>
                  <a:pt x="1461194" y="110269"/>
                  <a:pt x="1373640" y="71141"/>
                </a:cubicBezTo>
                <a:cubicBezTo>
                  <a:pt x="1352504" y="64027"/>
                  <a:pt x="1328352" y="64027"/>
                  <a:pt x="1319295" y="88927"/>
                </a:cubicBezTo>
                <a:cubicBezTo>
                  <a:pt x="1304199" y="124497"/>
                  <a:pt x="1325332" y="145839"/>
                  <a:pt x="1346468" y="163625"/>
                </a:cubicBezTo>
                <a:cubicBezTo>
                  <a:pt x="1382696" y="195638"/>
                  <a:pt x="1424964" y="188525"/>
                  <a:pt x="1464213" y="192082"/>
                </a:cubicBezTo>
                <a:cubicBezTo>
                  <a:pt x="1572902" y="209867"/>
                  <a:pt x="1624228" y="259665"/>
                  <a:pt x="1648381" y="373491"/>
                </a:cubicBezTo>
                <a:cubicBezTo>
                  <a:pt x="1554788" y="327250"/>
                  <a:pt x="1461194" y="384162"/>
                  <a:pt x="1370620" y="352148"/>
                </a:cubicBezTo>
                <a:cubicBezTo>
                  <a:pt x="1346468" y="345034"/>
                  <a:pt x="1310237" y="355706"/>
                  <a:pt x="1322314" y="394834"/>
                </a:cubicBezTo>
                <a:cubicBezTo>
                  <a:pt x="1334390" y="430405"/>
                  <a:pt x="1373640" y="458860"/>
                  <a:pt x="1304199" y="451747"/>
                </a:cubicBezTo>
                <a:cubicBezTo>
                  <a:pt x="1252873" y="448189"/>
                  <a:pt x="1237778" y="405504"/>
                  <a:pt x="1222682" y="359262"/>
                </a:cubicBezTo>
                <a:cubicBezTo>
                  <a:pt x="1210606" y="334364"/>
                  <a:pt x="1177395" y="320135"/>
                  <a:pt x="1153242" y="334364"/>
                </a:cubicBezTo>
                <a:cubicBezTo>
                  <a:pt x="1123051" y="348592"/>
                  <a:pt x="1132108" y="387720"/>
                  <a:pt x="1132108" y="416176"/>
                </a:cubicBezTo>
                <a:cubicBezTo>
                  <a:pt x="1129088" y="469532"/>
                  <a:pt x="1153242" y="494431"/>
                  <a:pt x="1195509" y="505101"/>
                </a:cubicBezTo>
                <a:cubicBezTo>
                  <a:pt x="1246836" y="519330"/>
                  <a:pt x="1298160" y="537116"/>
                  <a:pt x="1364582" y="558458"/>
                </a:cubicBezTo>
                <a:cubicBezTo>
                  <a:pt x="1292122" y="594028"/>
                  <a:pt x="1237778" y="586915"/>
                  <a:pt x="1183434" y="558458"/>
                </a:cubicBezTo>
                <a:cubicBezTo>
                  <a:pt x="1117012" y="526444"/>
                  <a:pt x="1029458" y="483759"/>
                  <a:pt x="975114" y="522887"/>
                </a:cubicBezTo>
                <a:cubicBezTo>
                  <a:pt x="893597" y="579800"/>
                  <a:pt x="827176" y="544229"/>
                  <a:pt x="754716" y="533558"/>
                </a:cubicBezTo>
                <a:cubicBezTo>
                  <a:pt x="603758" y="512216"/>
                  <a:pt x="697352" y="480203"/>
                  <a:pt x="546395" y="462417"/>
                </a:cubicBezTo>
                <a:cubicBezTo>
                  <a:pt x="486012" y="455303"/>
                  <a:pt x="422610" y="426847"/>
                  <a:pt x="335056" y="465975"/>
                </a:cubicBezTo>
                <a:cubicBezTo>
                  <a:pt x="730563" y="672284"/>
                  <a:pt x="917750" y="658055"/>
                  <a:pt x="1270988" y="910606"/>
                </a:cubicBezTo>
                <a:cubicBezTo>
                  <a:pt x="1255893" y="935506"/>
                  <a:pt x="1240798" y="924835"/>
                  <a:pt x="1225701" y="921277"/>
                </a:cubicBezTo>
                <a:cubicBezTo>
                  <a:pt x="1201548" y="917720"/>
                  <a:pt x="1171356" y="903491"/>
                  <a:pt x="1165318" y="949734"/>
                </a:cubicBezTo>
                <a:cubicBezTo>
                  <a:pt x="1162298" y="985305"/>
                  <a:pt x="1180415" y="1003089"/>
                  <a:pt x="1210606" y="1006647"/>
                </a:cubicBezTo>
                <a:cubicBezTo>
                  <a:pt x="1298160" y="1020875"/>
                  <a:pt x="1376658" y="1070674"/>
                  <a:pt x="1455156" y="1113358"/>
                </a:cubicBezTo>
                <a:cubicBezTo>
                  <a:pt x="1491385" y="1131144"/>
                  <a:pt x="1530634" y="1156043"/>
                  <a:pt x="1515538" y="1220069"/>
                </a:cubicBezTo>
                <a:cubicBezTo>
                  <a:pt x="1485348" y="1237855"/>
                  <a:pt x="1464213" y="1212955"/>
                  <a:pt x="1440060" y="1209399"/>
                </a:cubicBezTo>
                <a:cubicBezTo>
                  <a:pt x="1415907" y="1205842"/>
                  <a:pt x="1358543" y="1220069"/>
                  <a:pt x="1373640" y="1230741"/>
                </a:cubicBezTo>
                <a:cubicBezTo>
                  <a:pt x="1443080" y="1269868"/>
                  <a:pt x="1316276" y="1365909"/>
                  <a:pt x="1400810" y="1365909"/>
                </a:cubicBezTo>
                <a:cubicBezTo>
                  <a:pt x="1539691" y="1365909"/>
                  <a:pt x="1615170" y="1536647"/>
                  <a:pt x="1748012" y="1540204"/>
                </a:cubicBezTo>
                <a:cubicBezTo>
                  <a:pt x="1769146" y="1540204"/>
                  <a:pt x="1778203" y="1572219"/>
                  <a:pt x="1778203" y="1597117"/>
                </a:cubicBezTo>
                <a:cubicBezTo>
                  <a:pt x="1778203" y="1629132"/>
                  <a:pt x="1757070" y="1632688"/>
                  <a:pt x="1735936" y="1636245"/>
                </a:cubicBezTo>
                <a:cubicBezTo>
                  <a:pt x="1702725" y="1639802"/>
                  <a:pt x="1666496" y="1597117"/>
                  <a:pt x="1624228" y="1657587"/>
                </a:cubicBezTo>
                <a:cubicBezTo>
                  <a:pt x="1702725" y="1693158"/>
                  <a:pt x="1784242" y="1728729"/>
                  <a:pt x="1781223" y="1849668"/>
                </a:cubicBezTo>
                <a:cubicBezTo>
                  <a:pt x="1781223" y="1881683"/>
                  <a:pt x="1814434" y="1895910"/>
                  <a:pt x="1838587" y="1903025"/>
                </a:cubicBezTo>
                <a:cubicBezTo>
                  <a:pt x="1880854" y="1917252"/>
                  <a:pt x="1914065" y="1938595"/>
                  <a:pt x="1938218" y="1984836"/>
                </a:cubicBezTo>
                <a:cubicBezTo>
                  <a:pt x="1938218" y="1995507"/>
                  <a:pt x="1938218" y="2002622"/>
                  <a:pt x="1938218" y="2013292"/>
                </a:cubicBezTo>
                <a:cubicBezTo>
                  <a:pt x="1932180" y="2123562"/>
                  <a:pt x="1871798" y="2120004"/>
                  <a:pt x="1805376" y="2102219"/>
                </a:cubicBezTo>
                <a:cubicBezTo>
                  <a:pt x="1726878" y="2080877"/>
                  <a:pt x="1648381" y="2038192"/>
                  <a:pt x="1563844" y="2077320"/>
                </a:cubicBezTo>
                <a:cubicBezTo>
                  <a:pt x="1681592" y="2130676"/>
                  <a:pt x="1811414" y="2134233"/>
                  <a:pt x="1920104" y="2208931"/>
                </a:cubicBezTo>
                <a:cubicBezTo>
                  <a:pt x="1515538" y="2223159"/>
                  <a:pt x="1159280" y="1984836"/>
                  <a:pt x="766792" y="1892353"/>
                </a:cubicBezTo>
                <a:cubicBezTo>
                  <a:pt x="778869" y="1952823"/>
                  <a:pt x="812080" y="1967051"/>
                  <a:pt x="839252" y="1974165"/>
                </a:cubicBezTo>
                <a:cubicBezTo>
                  <a:pt x="984170" y="2020407"/>
                  <a:pt x="1110974" y="2112891"/>
                  <a:pt x="1243816" y="2191146"/>
                </a:cubicBezTo>
                <a:cubicBezTo>
                  <a:pt x="1298160" y="2223159"/>
                  <a:pt x="1337410" y="2258731"/>
                  <a:pt x="1358543" y="2326314"/>
                </a:cubicBezTo>
                <a:cubicBezTo>
                  <a:pt x="1376658" y="2390340"/>
                  <a:pt x="1412888" y="2418796"/>
                  <a:pt x="1479310" y="2401012"/>
                </a:cubicBezTo>
                <a:cubicBezTo>
                  <a:pt x="1533654" y="2386784"/>
                  <a:pt x="1591018" y="2393898"/>
                  <a:pt x="1648381" y="2401012"/>
                </a:cubicBezTo>
                <a:cubicBezTo>
                  <a:pt x="1711782" y="2408126"/>
                  <a:pt x="1784242" y="2479267"/>
                  <a:pt x="1769146" y="2518395"/>
                </a:cubicBezTo>
                <a:cubicBezTo>
                  <a:pt x="1738956" y="2582422"/>
                  <a:pt x="1687630" y="2550408"/>
                  <a:pt x="1645361" y="2543294"/>
                </a:cubicBezTo>
                <a:cubicBezTo>
                  <a:pt x="1594036" y="2536181"/>
                  <a:pt x="1500444" y="2518395"/>
                  <a:pt x="1500444" y="2525509"/>
                </a:cubicBezTo>
                <a:cubicBezTo>
                  <a:pt x="1467232" y="2685576"/>
                  <a:pt x="1391754" y="2564636"/>
                  <a:pt x="1337410" y="2564636"/>
                </a:cubicBezTo>
                <a:cubicBezTo>
                  <a:pt x="1286084" y="2564636"/>
                  <a:pt x="1234759" y="2546851"/>
                  <a:pt x="1186452" y="2532623"/>
                </a:cubicBezTo>
                <a:cubicBezTo>
                  <a:pt x="1123051" y="2514837"/>
                  <a:pt x="1065688" y="2546851"/>
                  <a:pt x="1005304" y="2553965"/>
                </a:cubicBezTo>
                <a:cubicBezTo>
                  <a:pt x="950960" y="2561080"/>
                  <a:pt x="981150" y="2653563"/>
                  <a:pt x="947940" y="2692689"/>
                </a:cubicBezTo>
                <a:cubicBezTo>
                  <a:pt x="941903" y="2703362"/>
                  <a:pt x="935864" y="2703362"/>
                  <a:pt x="929826" y="2703362"/>
                </a:cubicBezTo>
                <a:cubicBezTo>
                  <a:pt x="911711" y="2980812"/>
                  <a:pt x="594701" y="2913227"/>
                  <a:pt x="594701" y="2923898"/>
                </a:cubicBezTo>
                <a:cubicBezTo>
                  <a:pt x="567529" y="2941684"/>
                  <a:pt x="534318" y="2899000"/>
                  <a:pt x="501108" y="2941684"/>
                </a:cubicBezTo>
                <a:cubicBezTo>
                  <a:pt x="643007" y="3137322"/>
                  <a:pt x="860386" y="3183563"/>
                  <a:pt x="1053610" y="3329402"/>
                </a:cubicBezTo>
                <a:cubicBezTo>
                  <a:pt x="893597" y="3379202"/>
                  <a:pt x="800002" y="3208463"/>
                  <a:pt x="682256" y="3229805"/>
                </a:cubicBezTo>
                <a:cubicBezTo>
                  <a:pt x="624893" y="3283162"/>
                  <a:pt x="796984" y="3368530"/>
                  <a:pt x="630932" y="3393429"/>
                </a:cubicBezTo>
                <a:cubicBezTo>
                  <a:pt x="703390" y="3439672"/>
                  <a:pt x="754716" y="3485914"/>
                  <a:pt x="806041" y="3539269"/>
                </a:cubicBezTo>
                <a:cubicBezTo>
                  <a:pt x="893597" y="3635309"/>
                  <a:pt x="911711" y="3699337"/>
                  <a:pt x="869444" y="3827390"/>
                </a:cubicBezTo>
                <a:cubicBezTo>
                  <a:pt x="842270" y="3912759"/>
                  <a:pt x="803022" y="3991015"/>
                  <a:pt x="839252" y="4090612"/>
                </a:cubicBezTo>
                <a:cubicBezTo>
                  <a:pt x="863405" y="4158196"/>
                  <a:pt x="854347" y="4204438"/>
                  <a:pt x="763774" y="4172424"/>
                </a:cubicBezTo>
                <a:cubicBezTo>
                  <a:pt x="667160" y="4140411"/>
                  <a:pt x="630932" y="4200882"/>
                  <a:pt x="655085" y="4321821"/>
                </a:cubicBezTo>
                <a:cubicBezTo>
                  <a:pt x="670179" y="4400076"/>
                  <a:pt x="655085" y="4424975"/>
                  <a:pt x="588662" y="4414305"/>
                </a:cubicBezTo>
                <a:cubicBezTo>
                  <a:pt x="516204" y="4403633"/>
                  <a:pt x="446764" y="4353835"/>
                  <a:pt x="356189" y="4378734"/>
                </a:cubicBezTo>
                <a:cubicBezTo>
                  <a:pt x="428648" y="4521016"/>
                  <a:pt x="582626" y="4478331"/>
                  <a:pt x="667160" y="4613499"/>
                </a:cubicBezTo>
                <a:cubicBezTo>
                  <a:pt x="567529" y="4613499"/>
                  <a:pt x="489031" y="4613499"/>
                  <a:pt x="416573" y="4585042"/>
                </a:cubicBezTo>
                <a:cubicBezTo>
                  <a:pt x="386381" y="4574373"/>
                  <a:pt x="353170" y="4560144"/>
                  <a:pt x="335056" y="4602828"/>
                </a:cubicBezTo>
                <a:cubicBezTo>
                  <a:pt x="313920" y="4652628"/>
                  <a:pt x="356189" y="4670412"/>
                  <a:pt x="380342" y="4677526"/>
                </a:cubicBezTo>
                <a:cubicBezTo>
                  <a:pt x="449784" y="4702425"/>
                  <a:pt x="504126" y="4759339"/>
                  <a:pt x="564510" y="4805580"/>
                </a:cubicBezTo>
                <a:cubicBezTo>
                  <a:pt x="694332" y="4905177"/>
                  <a:pt x="836233" y="4990547"/>
                  <a:pt x="944922" y="5154171"/>
                </a:cubicBezTo>
                <a:cubicBezTo>
                  <a:pt x="809060" y="5111487"/>
                  <a:pt x="706410" y="5011889"/>
                  <a:pt x="576586" y="4994104"/>
                </a:cubicBezTo>
                <a:cubicBezTo>
                  <a:pt x="688296" y="5143500"/>
                  <a:pt x="830194" y="5243097"/>
                  <a:pt x="963036" y="5353367"/>
                </a:cubicBezTo>
                <a:cubicBezTo>
                  <a:pt x="1002286" y="5385379"/>
                  <a:pt x="1041534" y="5406721"/>
                  <a:pt x="1047572" y="5474306"/>
                </a:cubicBezTo>
                <a:cubicBezTo>
                  <a:pt x="1065688" y="5605917"/>
                  <a:pt x="1113992" y="5712629"/>
                  <a:pt x="1222682" y="5769542"/>
                </a:cubicBezTo>
                <a:cubicBezTo>
                  <a:pt x="1222682" y="5769542"/>
                  <a:pt x="1216644" y="5790884"/>
                  <a:pt x="1213626" y="5801555"/>
                </a:cubicBezTo>
                <a:cubicBezTo>
                  <a:pt x="1147203" y="5805112"/>
                  <a:pt x="1095878" y="5726858"/>
                  <a:pt x="1014361" y="5755314"/>
                </a:cubicBezTo>
                <a:cubicBezTo>
                  <a:pt x="1095878" y="5862025"/>
                  <a:pt x="1162298" y="5954508"/>
                  <a:pt x="1274008" y="6004307"/>
                </a:cubicBezTo>
                <a:cubicBezTo>
                  <a:pt x="1364582" y="6043434"/>
                  <a:pt x="1476290" y="6068335"/>
                  <a:pt x="1542711" y="6196388"/>
                </a:cubicBezTo>
                <a:cubicBezTo>
                  <a:pt x="1467232" y="6221287"/>
                  <a:pt x="1409868" y="6189274"/>
                  <a:pt x="1352504" y="6167932"/>
                </a:cubicBezTo>
                <a:cubicBezTo>
                  <a:pt x="1264950" y="6132361"/>
                  <a:pt x="1177395" y="6093234"/>
                  <a:pt x="1089840" y="6057663"/>
                </a:cubicBezTo>
                <a:cubicBezTo>
                  <a:pt x="1056628" y="6043434"/>
                  <a:pt x="1020400" y="6036320"/>
                  <a:pt x="999266" y="6100347"/>
                </a:cubicBezTo>
                <a:cubicBezTo>
                  <a:pt x="1110974" y="6114575"/>
                  <a:pt x="1177395" y="6199945"/>
                  <a:pt x="1246836" y="6281757"/>
                </a:cubicBezTo>
                <a:cubicBezTo>
                  <a:pt x="1286084" y="6327999"/>
                  <a:pt x="1319295" y="6388469"/>
                  <a:pt x="1388735" y="6367127"/>
                </a:cubicBezTo>
                <a:cubicBezTo>
                  <a:pt x="1424964" y="6356456"/>
                  <a:pt x="1449118" y="6388469"/>
                  <a:pt x="1446099" y="6431153"/>
                </a:cubicBezTo>
                <a:cubicBezTo>
                  <a:pt x="1431002" y="6580550"/>
                  <a:pt x="1518558" y="6630349"/>
                  <a:pt x="1609132" y="6658805"/>
                </a:cubicBezTo>
                <a:cubicBezTo>
                  <a:pt x="1741974" y="6701489"/>
                  <a:pt x="1859720" y="6786859"/>
                  <a:pt x="1983504" y="6858000"/>
                </a:cubicBez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内容占位符 4" descr="文本&#10;&#10;描述已自动生成">
            <a:extLst>
              <a:ext uri="{FF2B5EF4-FFF2-40B4-BE49-F238E27FC236}">
                <a16:creationId xmlns:a16="http://schemas.microsoft.com/office/drawing/2014/main" id="{4943311D-091A-7373-311B-D2D70699C8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74710" y="1135546"/>
            <a:ext cx="9173823" cy="4586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6154443"/>
      </p:ext>
    </p:extLst>
  </p:cSld>
  <p:clrMapOvr>
    <a:masterClrMapping/>
  </p:clrMapOvr>
</p:sld>
</file>

<file path=ppt/theme/theme1.xml><?xml version="1.0" encoding="utf-8"?>
<a:theme xmlns:a="http://schemas.openxmlformats.org/drawingml/2006/main" name="BrushVTI">
  <a:themeElements>
    <a:clrScheme name="AnalogousFromLightSeedRightStep">
      <a:dk1>
        <a:srgbClr val="000000"/>
      </a:dk1>
      <a:lt1>
        <a:srgbClr val="FFFFFF"/>
      </a:lt1>
      <a:dk2>
        <a:srgbClr val="412624"/>
      </a:dk2>
      <a:lt2>
        <a:srgbClr val="E6E8E2"/>
      </a:lt2>
      <a:accent1>
        <a:srgbClr val="A996C6"/>
      </a:accent1>
      <a:accent2>
        <a:srgbClr val="AF7FBA"/>
      </a:accent2>
      <a:accent3>
        <a:srgbClr val="C593B9"/>
      </a:accent3>
      <a:accent4>
        <a:srgbClr val="BA7F94"/>
      </a:accent4>
      <a:accent5>
        <a:srgbClr val="C69996"/>
      </a:accent5>
      <a:accent6>
        <a:srgbClr val="BA9B7F"/>
      </a:accent6>
      <a:hlink>
        <a:srgbClr val="758A53"/>
      </a:hlink>
      <a:folHlink>
        <a:srgbClr val="7F7F7F"/>
      </a:folHlink>
    </a:clrScheme>
    <a:fontScheme name="Custom 3">
      <a:majorFont>
        <a:latin typeface="DengXian"/>
        <a:ea typeface=""/>
        <a:cs typeface=""/>
      </a:majorFont>
      <a:minorFont>
        <a:latin typeface="DengXian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rushVTI" id="{7102FA3A-9D7B-4497-8C4B-FB535AAFDE06}" vid="{C6D41F62-6FAB-440A-BEC7-CB7BF190811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637</TotalTime>
  <Words>95</Words>
  <Application>Microsoft Macintosh PowerPoint</Application>
  <PresentationFormat>宽屏</PresentationFormat>
  <Paragraphs>11</Paragraphs>
  <Slides>14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18" baseType="lpstr">
      <vt:lpstr>DengXian</vt:lpstr>
      <vt:lpstr>PingFang SC</vt:lpstr>
      <vt:lpstr>Arial</vt:lpstr>
      <vt:lpstr>BrushVTI</vt:lpstr>
      <vt:lpstr>Business map for the sale of automotive products  Li Haozhe</vt:lpstr>
      <vt:lpstr>PowerPoint 演示文稿</vt:lpstr>
      <vt:lpstr>PowerPoint 演示文稿</vt:lpstr>
      <vt:lpstr>PowerPoint 演示文稿</vt:lpstr>
      <vt:lpstr>The most 4 interesting data of the products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THANKS FOR LISTING!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AZ5986</dc:creator>
  <cp:lastModifiedBy> </cp:lastModifiedBy>
  <cp:revision>17</cp:revision>
  <dcterms:created xsi:type="dcterms:W3CDTF">2024-05-26T14:42:06Z</dcterms:created>
  <dcterms:modified xsi:type="dcterms:W3CDTF">2024-05-27T08:58:35Z</dcterms:modified>
</cp:coreProperties>
</file>

<file path=docProps/thumbnail.jpeg>
</file>